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sldIdLst>
    <p:sldId id="256" r:id="rId2"/>
    <p:sldId id="257" r:id="rId3"/>
    <p:sldId id="387" r:id="rId4"/>
    <p:sldId id="388" r:id="rId5"/>
    <p:sldId id="454" r:id="rId6"/>
    <p:sldId id="455" r:id="rId7"/>
    <p:sldId id="456" r:id="rId8"/>
    <p:sldId id="457" r:id="rId9"/>
    <p:sldId id="260" r:id="rId10"/>
    <p:sldId id="304" r:id="rId11"/>
    <p:sldId id="389" r:id="rId12"/>
    <p:sldId id="398" r:id="rId13"/>
    <p:sldId id="399" r:id="rId14"/>
    <p:sldId id="258" r:id="rId15"/>
    <p:sldId id="458" r:id="rId16"/>
    <p:sldId id="259" r:id="rId17"/>
    <p:sldId id="305" r:id="rId18"/>
    <p:sldId id="400" r:id="rId19"/>
    <p:sldId id="405" r:id="rId20"/>
    <p:sldId id="294" r:id="rId21"/>
    <p:sldId id="306" r:id="rId22"/>
    <p:sldId id="459" r:id="rId23"/>
    <p:sldId id="460" r:id="rId24"/>
    <p:sldId id="461" r:id="rId25"/>
    <p:sldId id="261" r:id="rId26"/>
    <p:sldId id="307" r:id="rId27"/>
    <p:sldId id="308" r:id="rId28"/>
    <p:sldId id="462" r:id="rId29"/>
    <p:sldId id="463" r:id="rId30"/>
    <p:sldId id="464" r:id="rId31"/>
    <p:sldId id="300" r:id="rId32"/>
    <p:sldId id="354" r:id="rId33"/>
    <p:sldId id="262" r:id="rId34"/>
    <p:sldId id="309" r:id="rId35"/>
    <p:sldId id="310" r:id="rId36"/>
    <p:sldId id="263" r:id="rId37"/>
    <p:sldId id="311" r:id="rId38"/>
    <p:sldId id="264" r:id="rId39"/>
    <p:sldId id="312" r:id="rId40"/>
    <p:sldId id="355" r:id="rId41"/>
    <p:sldId id="465" r:id="rId42"/>
    <p:sldId id="466" r:id="rId43"/>
    <p:sldId id="265" r:id="rId44"/>
    <p:sldId id="313" r:id="rId45"/>
    <p:sldId id="301" r:id="rId46"/>
    <p:sldId id="314" r:id="rId47"/>
    <p:sldId id="266" r:id="rId48"/>
    <p:sldId id="315" r:id="rId49"/>
    <p:sldId id="406" r:id="rId50"/>
    <p:sldId id="417" r:id="rId51"/>
    <p:sldId id="418" r:id="rId52"/>
    <p:sldId id="467" r:id="rId53"/>
    <p:sldId id="514" r:id="rId54"/>
    <p:sldId id="267" r:id="rId55"/>
    <p:sldId id="326" r:id="rId56"/>
    <p:sldId id="327" r:id="rId57"/>
    <p:sldId id="468" r:id="rId58"/>
    <p:sldId id="324" r:id="rId59"/>
    <p:sldId id="325" r:id="rId60"/>
    <p:sldId id="316" r:id="rId61"/>
    <p:sldId id="317" r:id="rId62"/>
    <p:sldId id="322" r:id="rId63"/>
    <p:sldId id="323" r:id="rId64"/>
    <p:sldId id="419" r:id="rId65"/>
    <p:sldId id="431" r:id="rId66"/>
    <p:sldId id="432" r:id="rId67"/>
    <p:sldId id="433" r:id="rId68"/>
    <p:sldId id="378" r:id="rId69"/>
    <p:sldId id="385" r:id="rId70"/>
    <p:sldId id="384" r:id="rId71"/>
    <p:sldId id="386" r:id="rId72"/>
    <p:sldId id="473" r:id="rId73"/>
    <p:sldId id="474" r:id="rId74"/>
    <p:sldId id="356" r:id="rId75"/>
    <p:sldId id="270" r:id="rId76"/>
    <p:sldId id="357" r:id="rId77"/>
    <p:sldId id="475" r:id="rId78"/>
    <p:sldId id="476" r:id="rId79"/>
    <p:sldId id="271" r:id="rId80"/>
    <p:sldId id="272" r:id="rId81"/>
    <p:sldId id="358" r:id="rId82"/>
    <p:sldId id="359" r:id="rId83"/>
    <p:sldId id="477" r:id="rId84"/>
    <p:sldId id="478" r:id="rId85"/>
    <p:sldId id="302" r:id="rId86"/>
    <p:sldId id="479" r:id="rId87"/>
    <p:sldId id="328" r:id="rId88"/>
    <p:sldId id="330" r:id="rId89"/>
    <p:sldId id="331" r:id="rId90"/>
    <p:sldId id="335" r:id="rId91"/>
    <p:sldId id="336" r:id="rId92"/>
    <p:sldId id="338" r:id="rId93"/>
    <p:sldId id="340" r:id="rId94"/>
    <p:sldId id="275" r:id="rId95"/>
    <p:sldId id="447" r:id="rId96"/>
    <p:sldId id="453" r:id="rId97"/>
    <p:sldId id="480" r:id="rId98"/>
    <p:sldId id="481" r:id="rId99"/>
    <p:sldId id="482" r:id="rId100"/>
    <p:sldId id="483" r:id="rId101"/>
    <p:sldId id="276" r:id="rId102"/>
    <p:sldId id="484" r:id="rId103"/>
    <p:sldId id="485" r:id="rId104"/>
    <p:sldId id="298" r:id="rId105"/>
    <p:sldId id="361" r:id="rId106"/>
    <p:sldId id="277" r:id="rId107"/>
    <p:sldId id="360" r:id="rId108"/>
    <p:sldId id="341" r:id="rId109"/>
    <p:sldId id="486" r:id="rId110"/>
    <p:sldId id="488" r:id="rId111"/>
    <p:sldId id="487" r:id="rId112"/>
    <p:sldId id="489" r:id="rId113"/>
    <p:sldId id="490" r:id="rId114"/>
    <p:sldId id="299" r:id="rId115"/>
    <p:sldId id="279" r:id="rId116"/>
    <p:sldId id="363" r:id="rId117"/>
    <p:sldId id="491" r:id="rId118"/>
    <p:sldId id="280" r:id="rId119"/>
    <p:sldId id="342" r:id="rId120"/>
    <p:sldId id="282" r:id="rId121"/>
    <p:sldId id="343" r:id="rId122"/>
    <p:sldId id="296" r:id="rId123"/>
    <p:sldId id="492" r:id="rId124"/>
    <p:sldId id="493" r:id="rId125"/>
    <p:sldId id="283" r:id="rId126"/>
    <p:sldId id="344" r:id="rId127"/>
    <p:sldId id="494" r:id="rId128"/>
    <p:sldId id="495" r:id="rId129"/>
    <p:sldId id="345" r:id="rId130"/>
    <p:sldId id="346" r:id="rId131"/>
    <p:sldId id="347" r:id="rId132"/>
    <p:sldId id="348" r:id="rId133"/>
    <p:sldId id="350" r:id="rId134"/>
    <p:sldId id="362" r:id="rId135"/>
    <p:sldId id="287" r:id="rId136"/>
    <p:sldId id="285" r:id="rId137"/>
    <p:sldId id="366" r:id="rId138"/>
    <p:sldId id="374" r:id="rId139"/>
    <p:sldId id="375" r:id="rId140"/>
    <p:sldId id="376" r:id="rId141"/>
    <p:sldId id="286" r:id="rId142"/>
    <p:sldId id="351" r:id="rId143"/>
    <p:sldId id="496" r:id="rId144"/>
    <p:sldId id="497" r:id="rId145"/>
    <p:sldId id="498" r:id="rId146"/>
    <p:sldId id="499" r:id="rId147"/>
    <p:sldId id="500" r:id="rId148"/>
    <p:sldId id="501" r:id="rId149"/>
    <p:sldId id="502" r:id="rId150"/>
    <p:sldId id="503" r:id="rId151"/>
    <p:sldId id="504" r:id="rId152"/>
    <p:sldId id="505" r:id="rId153"/>
    <p:sldId id="506" r:id="rId154"/>
    <p:sldId id="507" r:id="rId155"/>
    <p:sldId id="290" r:id="rId156"/>
    <p:sldId id="352" r:id="rId157"/>
    <p:sldId id="291" r:id="rId158"/>
    <p:sldId id="297" r:id="rId159"/>
    <p:sldId id="434" r:id="rId160"/>
    <p:sldId id="444" r:id="rId161"/>
    <p:sldId id="445" r:id="rId162"/>
    <p:sldId id="446" r:id="rId163"/>
    <p:sldId id="292" r:id="rId164"/>
    <p:sldId id="508" r:id="rId165"/>
    <p:sldId id="509" r:id="rId166"/>
    <p:sldId id="303" r:id="rId167"/>
    <p:sldId id="353" r:id="rId168"/>
    <p:sldId id="510" r:id="rId169"/>
    <p:sldId id="511" r:id="rId170"/>
    <p:sldId id="512" r:id="rId171"/>
    <p:sldId id="513" r:id="rId172"/>
    <p:sldId id="295" r:id="rId173"/>
    <p:sldId id="293" r:id="rId174"/>
    <p:sldId id="364" r:id="rId17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9CCFF"/>
    <a:srgbClr val="FF99CC"/>
    <a:srgbClr val="000000"/>
    <a:srgbClr val="FFFF99"/>
    <a:srgbClr val="CC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7" autoAdjust="0"/>
    <p:restoredTop sz="94647" autoAdjust="0"/>
  </p:normalViewPr>
  <p:slideViewPr>
    <p:cSldViewPr>
      <p:cViewPr varScale="1">
        <p:scale>
          <a:sx n="71" d="100"/>
          <a:sy n="71" d="100"/>
        </p:scale>
        <p:origin x="-4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07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presProps" Target="pres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9.xml"/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114BA-4A95-4E66-A175-0542E90BC8E6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21FBD-0E0E-4D37-B9C0-1C29A7DFF54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70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1FBD-0E0E-4D37-B9C0-1C29A7DFF549}" type="slidenum">
              <a:rPr lang="cs-CZ" smtClean="0"/>
              <a:pPr/>
              <a:t>155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1FBD-0E0E-4D37-B9C0-1C29A7DFF549}" type="slidenum">
              <a:rPr lang="cs-CZ" smtClean="0"/>
              <a:pPr/>
              <a:t>156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1FBD-0E0E-4D37-B9C0-1C29A7DFF549}" type="slidenum">
              <a:rPr lang="cs-CZ" smtClean="0"/>
              <a:pPr/>
              <a:t>170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9BF91-F8C8-4C3A-9B35-48AE7A9DB895}" type="datetimeFigureOut">
              <a:rPr lang="cs-CZ" smtClean="0"/>
              <a:pPr/>
              <a:t>3.2.2012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8BE9-7666-4C7B-A5A5-6146E42A223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slide" Target="slide52.xml"/><Relationship Id="rId21" Type="http://schemas.openxmlformats.org/officeDocument/2006/relationships/slide" Target="slide45.xml"/><Relationship Id="rId42" Type="http://schemas.openxmlformats.org/officeDocument/2006/relationships/slide" Target="slide91.xml"/><Relationship Id="rId47" Type="http://schemas.openxmlformats.org/officeDocument/2006/relationships/slide" Target="slide104.xml"/><Relationship Id="rId63" Type="http://schemas.openxmlformats.org/officeDocument/2006/relationships/slide" Target="slide136.xml"/><Relationship Id="rId68" Type="http://schemas.openxmlformats.org/officeDocument/2006/relationships/slide" Target="slide153.xml"/><Relationship Id="rId16" Type="http://schemas.openxmlformats.org/officeDocument/2006/relationships/slide" Target="slide32.xml"/><Relationship Id="rId11" Type="http://schemas.openxmlformats.org/officeDocument/2006/relationships/slide" Target="slide20.xml"/><Relationship Id="rId24" Type="http://schemas.openxmlformats.org/officeDocument/2006/relationships/slide" Target="slide47.xml"/><Relationship Id="rId32" Type="http://schemas.openxmlformats.org/officeDocument/2006/relationships/slide" Target="slide68.xml"/><Relationship Id="rId37" Type="http://schemas.openxmlformats.org/officeDocument/2006/relationships/slide" Target="slide80.xml"/><Relationship Id="rId40" Type="http://schemas.openxmlformats.org/officeDocument/2006/relationships/slide" Target="slide86.xml"/><Relationship Id="rId45" Type="http://schemas.openxmlformats.org/officeDocument/2006/relationships/slide" Target="slide101.xml"/><Relationship Id="rId53" Type="http://schemas.openxmlformats.org/officeDocument/2006/relationships/slide" Target="slide114.xml"/><Relationship Id="rId58" Type="http://schemas.openxmlformats.org/officeDocument/2006/relationships/slide" Target="slide123.xml"/><Relationship Id="rId66" Type="http://schemas.openxmlformats.org/officeDocument/2006/relationships/slide" Target="slide146.xml"/><Relationship Id="rId74" Type="http://schemas.openxmlformats.org/officeDocument/2006/relationships/slide" Target="slide166.xml"/><Relationship Id="rId5" Type="http://schemas.openxmlformats.org/officeDocument/2006/relationships/slide" Target="slide5.xml"/><Relationship Id="rId61" Type="http://schemas.openxmlformats.org/officeDocument/2006/relationships/slide" Target="slide129.xml"/><Relationship Id="rId19" Type="http://schemas.openxmlformats.org/officeDocument/2006/relationships/slide" Target="slide41.xml"/><Relationship Id="rId14" Type="http://schemas.openxmlformats.org/officeDocument/2006/relationships/slide" Target="slide28.xml"/><Relationship Id="rId22" Type="http://schemas.openxmlformats.org/officeDocument/2006/relationships/slide" Target="slide95.xml"/><Relationship Id="rId27" Type="http://schemas.openxmlformats.org/officeDocument/2006/relationships/slide" Target="slide54.xml"/><Relationship Id="rId30" Type="http://schemas.openxmlformats.org/officeDocument/2006/relationships/slide" Target="slide60.xml"/><Relationship Id="rId35" Type="http://schemas.openxmlformats.org/officeDocument/2006/relationships/slide" Target="slide77.xml"/><Relationship Id="rId43" Type="http://schemas.openxmlformats.org/officeDocument/2006/relationships/slide" Target="slide94.xml"/><Relationship Id="rId48" Type="http://schemas.openxmlformats.org/officeDocument/2006/relationships/slide" Target="slide106.xml"/><Relationship Id="rId56" Type="http://schemas.openxmlformats.org/officeDocument/2006/relationships/slide" Target="slide118.xml"/><Relationship Id="rId64" Type="http://schemas.openxmlformats.org/officeDocument/2006/relationships/slide" Target="slide141.xml"/><Relationship Id="rId69" Type="http://schemas.openxmlformats.org/officeDocument/2006/relationships/slide" Target="slide155.xml"/><Relationship Id="rId77" Type="http://schemas.openxmlformats.org/officeDocument/2006/relationships/slide" Target="slide170.xml"/><Relationship Id="rId8" Type="http://schemas.openxmlformats.org/officeDocument/2006/relationships/slide" Target="slide14.xml"/><Relationship Id="rId51" Type="http://schemas.openxmlformats.org/officeDocument/2006/relationships/slide" Target="slide109.xml"/><Relationship Id="rId72" Type="http://schemas.openxmlformats.org/officeDocument/2006/relationships/slide" Target="slide163.xml"/><Relationship Id="rId3" Type="http://schemas.openxmlformats.org/officeDocument/2006/relationships/slide" Target="slide2.xml"/><Relationship Id="rId12" Type="http://schemas.openxmlformats.org/officeDocument/2006/relationships/slide" Target="slide22.xml"/><Relationship Id="rId17" Type="http://schemas.openxmlformats.org/officeDocument/2006/relationships/slide" Target="slide34.xml"/><Relationship Id="rId25" Type="http://schemas.openxmlformats.org/officeDocument/2006/relationships/slide" Target="slide49.xml"/><Relationship Id="rId33" Type="http://schemas.openxmlformats.org/officeDocument/2006/relationships/slide" Target="slide72.xml"/><Relationship Id="rId38" Type="http://schemas.openxmlformats.org/officeDocument/2006/relationships/slide" Target="slide83.xml"/><Relationship Id="rId46" Type="http://schemas.openxmlformats.org/officeDocument/2006/relationships/slide" Target="slide102.xml"/><Relationship Id="rId59" Type="http://schemas.openxmlformats.org/officeDocument/2006/relationships/slide" Target="slide125.xml"/><Relationship Id="rId67" Type="http://schemas.openxmlformats.org/officeDocument/2006/relationships/slide" Target="slide151.xml"/><Relationship Id="rId20" Type="http://schemas.openxmlformats.org/officeDocument/2006/relationships/slide" Target="slide38.xml"/><Relationship Id="rId41" Type="http://schemas.openxmlformats.org/officeDocument/2006/relationships/slide" Target="slide87.xml"/><Relationship Id="rId54" Type="http://schemas.openxmlformats.org/officeDocument/2006/relationships/slide" Target="slide115.xml"/><Relationship Id="rId62" Type="http://schemas.openxmlformats.org/officeDocument/2006/relationships/slide" Target="slide132.xml"/><Relationship Id="rId70" Type="http://schemas.openxmlformats.org/officeDocument/2006/relationships/slide" Target="slide157.xml"/><Relationship Id="rId75" Type="http://schemas.openxmlformats.org/officeDocument/2006/relationships/slide" Target="slide17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5" Type="http://schemas.openxmlformats.org/officeDocument/2006/relationships/slide" Target="slide31.xml"/><Relationship Id="rId23" Type="http://schemas.openxmlformats.org/officeDocument/2006/relationships/slide" Target="slide134.xml"/><Relationship Id="rId28" Type="http://schemas.openxmlformats.org/officeDocument/2006/relationships/slide" Target="slide57.xml"/><Relationship Id="rId36" Type="http://schemas.openxmlformats.org/officeDocument/2006/relationships/slide" Target="slide79.xml"/><Relationship Id="rId49" Type="http://schemas.openxmlformats.org/officeDocument/2006/relationships/slide" Target="slide108.xml"/><Relationship Id="rId57" Type="http://schemas.openxmlformats.org/officeDocument/2006/relationships/slide" Target="slide120.xml"/><Relationship Id="rId10" Type="http://schemas.openxmlformats.org/officeDocument/2006/relationships/slide" Target="slide18.xml"/><Relationship Id="rId31" Type="http://schemas.openxmlformats.org/officeDocument/2006/relationships/slide" Target="slide64.xml"/><Relationship Id="rId44" Type="http://schemas.openxmlformats.org/officeDocument/2006/relationships/slide" Target="slide97.xml"/><Relationship Id="rId52" Type="http://schemas.openxmlformats.org/officeDocument/2006/relationships/slide" Target="slide112.xml"/><Relationship Id="rId60" Type="http://schemas.openxmlformats.org/officeDocument/2006/relationships/slide" Target="slide127.xml"/><Relationship Id="rId65" Type="http://schemas.openxmlformats.org/officeDocument/2006/relationships/slide" Target="slide143.xml"/><Relationship Id="rId73" Type="http://schemas.openxmlformats.org/officeDocument/2006/relationships/slide" Target="slide164.xml"/><Relationship Id="rId78" Type="http://schemas.openxmlformats.org/officeDocument/2006/relationships/slide" Target="slide172.xml"/><Relationship Id="rId4" Type="http://schemas.openxmlformats.org/officeDocument/2006/relationships/slide" Target="slide3.xml"/><Relationship Id="rId9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39" Type="http://schemas.openxmlformats.org/officeDocument/2006/relationships/slide" Target="slide85.xml"/><Relationship Id="rId34" Type="http://schemas.openxmlformats.org/officeDocument/2006/relationships/slide" Target="slide74.xml"/><Relationship Id="rId50" Type="http://schemas.openxmlformats.org/officeDocument/2006/relationships/slide" Target="slide119.xml"/><Relationship Id="rId55" Type="http://schemas.openxmlformats.org/officeDocument/2006/relationships/slide" Target="slide117.xml"/><Relationship Id="rId76" Type="http://schemas.openxmlformats.org/officeDocument/2006/relationships/slide" Target="slide168.xml"/><Relationship Id="rId7" Type="http://schemas.openxmlformats.org/officeDocument/2006/relationships/slide" Target="slide11.xml"/><Relationship Id="rId71" Type="http://schemas.openxmlformats.org/officeDocument/2006/relationships/slide" Target="slide158.xml"/><Relationship Id="rId2" Type="http://schemas.openxmlformats.org/officeDocument/2006/relationships/image" Target="../media/image1.png"/><Relationship Id="rId29" Type="http://schemas.openxmlformats.org/officeDocument/2006/relationships/slide" Target="slide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7463" y="-17463"/>
            <a:ext cx="91614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aoblený obdélník 3">
            <a:hlinkClick r:id="rId3" action="ppaction://hlinksldjump"/>
          </p:cNvPr>
          <p:cNvSpPr/>
          <p:nvPr/>
        </p:nvSpPr>
        <p:spPr>
          <a:xfrm>
            <a:off x="476090" y="314447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Apoštolská</a:t>
            </a:r>
            <a:endParaRPr lang="cs-CZ" sz="1400" b="1" dirty="0"/>
          </a:p>
        </p:txBody>
      </p:sp>
      <p:sp>
        <p:nvSpPr>
          <p:cNvPr id="6" name="Zaoblený obdélník 5">
            <a:hlinkClick r:id="rId4" action="ppaction://hlinksldjump"/>
          </p:cNvPr>
          <p:cNvSpPr/>
          <p:nvPr/>
        </p:nvSpPr>
        <p:spPr>
          <a:xfrm>
            <a:off x="469734" y="601059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00" b="1" dirty="0" err="1" smtClean="0"/>
              <a:t>Budem</a:t>
            </a:r>
            <a:r>
              <a:rPr lang="cs-CZ" sz="1300" b="1" dirty="0" smtClean="0"/>
              <a:t> </a:t>
            </a:r>
            <a:r>
              <a:rPr lang="cs-CZ" sz="1300" b="1" dirty="0" err="1" smtClean="0"/>
              <a:t>ako</a:t>
            </a:r>
            <a:r>
              <a:rPr lang="cs-CZ" sz="1300" b="1" dirty="0" smtClean="0"/>
              <a:t> strom</a:t>
            </a:r>
          </a:p>
        </p:txBody>
      </p:sp>
      <p:sp>
        <p:nvSpPr>
          <p:cNvPr id="8" name="Zaoblený obdélník 7">
            <a:hlinkClick r:id="rId5" action="ppaction://hlinksldjump"/>
          </p:cNvPr>
          <p:cNvSpPr/>
          <p:nvPr/>
        </p:nvSpPr>
        <p:spPr>
          <a:xfrm>
            <a:off x="478264" y="885435"/>
            <a:ext cx="1500198" cy="413525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cs-CZ" sz="1300" b="1" dirty="0" smtClean="0"/>
              <a:t>Bůh slíbil své požehnání</a:t>
            </a:r>
            <a:endParaRPr lang="cs-CZ" sz="1300" b="1" dirty="0"/>
          </a:p>
        </p:txBody>
      </p:sp>
      <p:sp>
        <p:nvSpPr>
          <p:cNvPr id="9" name="Zaoblený obdélník 8">
            <a:hlinkClick r:id="rId6" action="ppaction://hlinksldjump"/>
          </p:cNvPr>
          <p:cNvSpPr/>
          <p:nvPr/>
        </p:nvSpPr>
        <p:spPr>
          <a:xfrm>
            <a:off x="473295" y="1296539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Cesta má cíl</a:t>
            </a:r>
            <a:endParaRPr lang="cs-CZ" sz="1400" b="1" dirty="0"/>
          </a:p>
        </p:txBody>
      </p:sp>
      <p:sp>
        <p:nvSpPr>
          <p:cNvPr id="10" name="Zaoblený obdélník 9">
            <a:hlinkClick r:id="rId7" action="ppaction://hlinksldjump"/>
          </p:cNvPr>
          <p:cNvSpPr/>
          <p:nvPr/>
        </p:nvSpPr>
        <p:spPr>
          <a:xfrm>
            <a:off x="461333" y="1572173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Dobrý</a:t>
            </a:r>
          </a:p>
        </p:txBody>
      </p:sp>
      <p:sp>
        <p:nvSpPr>
          <p:cNvPr id="11" name="Zaoblený obdélník 10">
            <a:hlinkClick r:id="rId8" action="ppaction://hlinksldjump"/>
          </p:cNvPr>
          <p:cNvSpPr/>
          <p:nvPr/>
        </p:nvSpPr>
        <p:spPr>
          <a:xfrm>
            <a:off x="466281" y="1855458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Dokonáno jest</a:t>
            </a:r>
          </a:p>
        </p:txBody>
      </p:sp>
      <p:sp>
        <p:nvSpPr>
          <p:cNvPr id="12" name="Zaoblený obdélník 11">
            <a:hlinkClick r:id="rId9" action="ppaction://hlinksldjump"/>
          </p:cNvPr>
          <p:cNvSpPr/>
          <p:nvPr/>
        </p:nvSpPr>
        <p:spPr>
          <a:xfrm>
            <a:off x="464857" y="2118953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err="1" smtClean="0"/>
              <a:t>Esheyt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Hayil</a:t>
            </a:r>
            <a:r>
              <a:rPr lang="cs-CZ" sz="1400" b="1" dirty="0" smtClean="0"/>
              <a:t>  </a:t>
            </a:r>
            <a:endParaRPr lang="cs-CZ" sz="1400" b="1" dirty="0"/>
          </a:p>
        </p:txBody>
      </p:sp>
      <p:sp>
        <p:nvSpPr>
          <p:cNvPr id="13" name="Zaoblený obdélník 12">
            <a:hlinkClick r:id="" action="ppaction://noaction"/>
          </p:cNvPr>
          <p:cNvSpPr/>
          <p:nvPr/>
        </p:nvSpPr>
        <p:spPr>
          <a:xfrm>
            <a:off x="454094" y="2398455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err="1" smtClean="0"/>
              <a:t>Haleluja</a:t>
            </a:r>
            <a:r>
              <a:rPr lang="cs-CZ" sz="1400" b="1" dirty="0" smtClean="0"/>
              <a:t>, sláva </a:t>
            </a:r>
          </a:p>
        </p:txBody>
      </p:sp>
      <p:sp>
        <p:nvSpPr>
          <p:cNvPr id="15" name="Zaoblený obdélník 14">
            <a:hlinkClick r:id="rId10" action="ppaction://hlinksldjump"/>
          </p:cNvPr>
          <p:cNvSpPr/>
          <p:nvPr/>
        </p:nvSpPr>
        <p:spPr>
          <a:xfrm>
            <a:off x="446811" y="2685516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err="1" smtClean="0"/>
              <a:t>Haleluja</a:t>
            </a:r>
            <a:r>
              <a:rPr lang="cs-CZ" sz="1400" b="1" dirty="0" smtClean="0"/>
              <a:t> ( </a:t>
            </a:r>
            <a:r>
              <a:rPr lang="cs-CZ" sz="1400" b="1" dirty="0" err="1" smtClean="0"/>
              <a:t>sk</a:t>
            </a:r>
            <a:r>
              <a:rPr lang="cs-CZ" sz="1400" b="1" dirty="0" smtClean="0"/>
              <a:t> ) </a:t>
            </a:r>
          </a:p>
        </p:txBody>
      </p:sp>
      <p:sp>
        <p:nvSpPr>
          <p:cNvPr id="16" name="Zaoblený obdélník 15">
            <a:hlinkClick r:id="rId11" action="ppaction://hlinksldjump"/>
          </p:cNvPr>
          <p:cNvSpPr/>
          <p:nvPr/>
        </p:nvSpPr>
        <p:spPr>
          <a:xfrm>
            <a:off x="444432" y="2969614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err="1" smtClean="0"/>
              <a:t>Haleluja</a:t>
            </a:r>
            <a:r>
              <a:rPr lang="cs-CZ" sz="1400" b="1" dirty="0" smtClean="0"/>
              <a:t> ( </a:t>
            </a:r>
            <a:r>
              <a:rPr lang="cs-CZ" sz="1400" b="1" dirty="0" err="1" smtClean="0"/>
              <a:t>cz</a:t>
            </a:r>
            <a:r>
              <a:rPr lang="cs-CZ" sz="1400" b="1" dirty="0" smtClean="0"/>
              <a:t> ) </a:t>
            </a:r>
          </a:p>
        </p:txBody>
      </p:sp>
      <p:sp>
        <p:nvSpPr>
          <p:cNvPr id="17" name="Zaoblený obdélník 16">
            <a:hlinkClick r:id="rId12" action="ppaction://hlinksldjump"/>
          </p:cNvPr>
          <p:cNvSpPr/>
          <p:nvPr/>
        </p:nvSpPr>
        <p:spPr>
          <a:xfrm>
            <a:off x="454465" y="3238402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Hudba doznívá</a:t>
            </a:r>
          </a:p>
        </p:txBody>
      </p:sp>
      <p:sp>
        <p:nvSpPr>
          <p:cNvPr id="18" name="Zaoblený obdélník 17">
            <a:hlinkClick r:id="rId13" action="ppaction://hlinksldjump"/>
          </p:cNvPr>
          <p:cNvSpPr/>
          <p:nvPr/>
        </p:nvSpPr>
        <p:spPr>
          <a:xfrm>
            <a:off x="440645" y="3523829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Chceme Ti říct</a:t>
            </a:r>
          </a:p>
        </p:txBody>
      </p:sp>
      <p:sp>
        <p:nvSpPr>
          <p:cNvPr id="20" name="Zaoblený obdélník 19">
            <a:hlinkClick r:id="rId14" action="ppaction://hlinksldjump"/>
          </p:cNvPr>
          <p:cNvSpPr/>
          <p:nvPr/>
        </p:nvSpPr>
        <p:spPr>
          <a:xfrm>
            <a:off x="430676" y="3804416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/>
              <a:t>Chceme Ti zazpívat</a:t>
            </a:r>
          </a:p>
        </p:txBody>
      </p:sp>
      <p:sp>
        <p:nvSpPr>
          <p:cNvPr id="21" name="Zaoblený obdélník 20">
            <a:hlinkClick r:id="rId15" action="ppaction://hlinksldjump"/>
          </p:cNvPr>
          <p:cNvSpPr/>
          <p:nvPr/>
        </p:nvSpPr>
        <p:spPr>
          <a:xfrm>
            <a:off x="439382" y="4074256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Chci jít za Tebou</a:t>
            </a:r>
          </a:p>
        </p:txBody>
      </p:sp>
      <p:sp>
        <p:nvSpPr>
          <p:cNvPr id="22" name="Zaoblený obdélník 21">
            <a:hlinkClick r:id="rId16" action="ppaction://hlinksldjump"/>
          </p:cNvPr>
          <p:cNvSpPr/>
          <p:nvPr/>
        </p:nvSpPr>
        <p:spPr>
          <a:xfrm>
            <a:off x="446161" y="4352708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err="1" smtClean="0"/>
              <a:t>Immanuel</a:t>
            </a:r>
            <a:endParaRPr lang="cs-CZ" sz="1400" b="1" dirty="0" smtClean="0"/>
          </a:p>
        </p:txBody>
      </p:sp>
      <p:sp>
        <p:nvSpPr>
          <p:cNvPr id="23" name="Zaoblený obdélník 22">
            <a:hlinkClick r:id="rId17" action="ppaction://hlinksldjump"/>
          </p:cNvPr>
          <p:cNvSpPr/>
          <p:nvPr/>
        </p:nvSpPr>
        <p:spPr>
          <a:xfrm>
            <a:off x="438799" y="4634927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Jak úžasná</a:t>
            </a:r>
          </a:p>
        </p:txBody>
      </p:sp>
      <p:sp>
        <p:nvSpPr>
          <p:cNvPr id="24" name="Zaoblený obdélník 23">
            <a:hlinkClick r:id="rId18" action="ppaction://hlinksldjump"/>
          </p:cNvPr>
          <p:cNvSpPr/>
          <p:nvPr/>
        </p:nvSpPr>
        <p:spPr>
          <a:xfrm>
            <a:off x="439639" y="4906467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Jak vzácná milost</a:t>
            </a:r>
          </a:p>
        </p:txBody>
      </p:sp>
      <p:sp>
        <p:nvSpPr>
          <p:cNvPr id="25" name="Zaoblený obdélník 24">
            <a:hlinkClick r:id="rId19" action="ppaction://hlinksldjump"/>
          </p:cNvPr>
          <p:cNvSpPr/>
          <p:nvPr/>
        </p:nvSpPr>
        <p:spPr>
          <a:xfrm>
            <a:off x="428438" y="5424960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Jdeme dál</a:t>
            </a:r>
          </a:p>
        </p:txBody>
      </p:sp>
      <p:sp>
        <p:nvSpPr>
          <p:cNvPr id="26" name="Zaoblený obdélník 25">
            <a:hlinkClick r:id="rId20" action="ppaction://hlinksldjump"/>
          </p:cNvPr>
          <p:cNvSpPr/>
          <p:nvPr/>
        </p:nvSpPr>
        <p:spPr>
          <a:xfrm>
            <a:off x="433602" y="5152142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/>
              <a:t>Jak zřídlo vody živé</a:t>
            </a:r>
          </a:p>
        </p:txBody>
      </p:sp>
      <p:sp>
        <p:nvSpPr>
          <p:cNvPr id="27" name="Zaoblený obdélník 26">
            <a:hlinkClick r:id="" action="ppaction://noaction"/>
          </p:cNvPr>
          <p:cNvSpPr/>
          <p:nvPr/>
        </p:nvSpPr>
        <p:spPr>
          <a:xfrm>
            <a:off x="435560" y="5705547"/>
            <a:ext cx="1500198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Jdu k Tobě, Pane</a:t>
            </a:r>
          </a:p>
        </p:txBody>
      </p:sp>
      <p:sp>
        <p:nvSpPr>
          <p:cNvPr id="28" name="Zaoblený obdélník 27">
            <a:hlinkClick r:id="rId21" action="ppaction://hlinksldjump"/>
          </p:cNvPr>
          <p:cNvSpPr/>
          <p:nvPr/>
        </p:nvSpPr>
        <p:spPr>
          <a:xfrm>
            <a:off x="2632687" y="324110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Jen Ty, Pane můj</a:t>
            </a:r>
          </a:p>
        </p:txBody>
      </p:sp>
      <p:sp>
        <p:nvSpPr>
          <p:cNvPr id="30" name="Zaoblený obdélník 29">
            <a:hlinkClick r:id="rId22" action="ppaction://hlinksldjump"/>
          </p:cNvPr>
          <p:cNvSpPr/>
          <p:nvPr/>
        </p:nvSpPr>
        <p:spPr>
          <a:xfrm>
            <a:off x="4788024" y="339778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err="1" smtClean="0"/>
              <a:t>Nepohnem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sa</a:t>
            </a:r>
            <a:endParaRPr lang="cs-CZ" sz="1400" b="1" dirty="0" smtClean="0"/>
          </a:p>
        </p:txBody>
      </p:sp>
      <p:sp>
        <p:nvSpPr>
          <p:cNvPr id="31" name="Zaoblený obdélník 30">
            <a:hlinkClick r:id="rId23" action="ppaction://hlinksldjump"/>
          </p:cNvPr>
          <p:cNvSpPr/>
          <p:nvPr/>
        </p:nvSpPr>
        <p:spPr>
          <a:xfrm>
            <a:off x="7020272" y="332656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To se nestane</a:t>
            </a:r>
          </a:p>
        </p:txBody>
      </p:sp>
      <p:sp>
        <p:nvSpPr>
          <p:cNvPr id="32" name="Zaoblený obdélník 31">
            <a:hlinkClick r:id="rId24" action="ppaction://hlinksldjump"/>
          </p:cNvPr>
          <p:cNvSpPr/>
          <p:nvPr/>
        </p:nvSpPr>
        <p:spPr>
          <a:xfrm>
            <a:off x="2631425" y="598693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 smtClean="0"/>
              <a:t>Jen v Tebe, </a:t>
            </a:r>
            <a:r>
              <a:rPr lang="cs-CZ" sz="1000" b="1" dirty="0" err="1" smtClean="0"/>
              <a:t>důveru</a:t>
            </a:r>
            <a:r>
              <a:rPr lang="cs-CZ" sz="1000" b="1" dirty="0" smtClean="0"/>
              <a:t> mám</a:t>
            </a:r>
          </a:p>
        </p:txBody>
      </p:sp>
      <p:sp>
        <p:nvSpPr>
          <p:cNvPr id="33" name="Zaoblený obdélník 32">
            <a:hlinkClick r:id="rId25" action="ppaction://hlinksldjump"/>
          </p:cNvPr>
          <p:cNvSpPr/>
          <p:nvPr/>
        </p:nvSpPr>
        <p:spPr>
          <a:xfrm>
            <a:off x="2627492" y="871671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Ježíš žije v nás</a:t>
            </a:r>
          </a:p>
        </p:txBody>
      </p:sp>
      <p:sp>
        <p:nvSpPr>
          <p:cNvPr id="34" name="Zaoblený obdélník 33">
            <a:hlinkClick r:id="rId26" action="ppaction://hlinksldjump"/>
          </p:cNvPr>
          <p:cNvSpPr/>
          <p:nvPr/>
        </p:nvSpPr>
        <p:spPr>
          <a:xfrm>
            <a:off x="2621617" y="1151352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Ježíši náš</a:t>
            </a:r>
          </a:p>
        </p:txBody>
      </p:sp>
      <p:sp>
        <p:nvSpPr>
          <p:cNvPr id="35" name="Zaoblený obdélník 34">
            <a:hlinkClick r:id="rId27" action="ppaction://hlinksldjump"/>
          </p:cNvPr>
          <p:cNvSpPr/>
          <p:nvPr/>
        </p:nvSpPr>
        <p:spPr>
          <a:xfrm>
            <a:off x="2628900" y="1436859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Jsi Pán milosti</a:t>
            </a:r>
          </a:p>
        </p:txBody>
      </p:sp>
      <p:sp>
        <p:nvSpPr>
          <p:cNvPr id="36" name="Zaoblený obdélník 35">
            <a:hlinkClick r:id="rId28" action="ppaction://hlinksldjump"/>
          </p:cNvPr>
          <p:cNvSpPr/>
          <p:nvPr/>
        </p:nvSpPr>
        <p:spPr>
          <a:xfrm>
            <a:off x="2627638" y="1713674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Jsi vším, co mám</a:t>
            </a:r>
          </a:p>
        </p:txBody>
      </p:sp>
      <p:sp>
        <p:nvSpPr>
          <p:cNvPr id="37" name="Zaoblený obdélník 36">
            <a:hlinkClick r:id="rId29" action="ppaction://hlinksldjump"/>
          </p:cNvPr>
          <p:cNvSpPr/>
          <p:nvPr/>
        </p:nvSpPr>
        <p:spPr>
          <a:xfrm>
            <a:off x="2612926" y="1994715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Jsme jeden Tým</a:t>
            </a:r>
          </a:p>
        </p:txBody>
      </p:sp>
      <p:sp>
        <p:nvSpPr>
          <p:cNvPr id="38" name="Zaoblený obdélník 37">
            <a:hlinkClick r:id="rId30" action="ppaction://hlinksldjump"/>
          </p:cNvPr>
          <p:cNvSpPr/>
          <p:nvPr/>
        </p:nvSpPr>
        <p:spPr>
          <a:xfrm>
            <a:off x="2607584" y="2281339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K Tobě půjdu</a:t>
            </a:r>
          </a:p>
        </p:txBody>
      </p:sp>
      <p:sp>
        <p:nvSpPr>
          <p:cNvPr id="39" name="Zaoblený obdélník 38">
            <a:hlinkClick r:id="rId31" action="ppaction://hlinksldjump"/>
          </p:cNvPr>
          <p:cNvSpPr/>
          <p:nvPr/>
        </p:nvSpPr>
        <p:spPr>
          <a:xfrm>
            <a:off x="2608554" y="2557475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K </a:t>
            </a:r>
            <a:r>
              <a:rPr lang="cs-CZ" sz="1400" b="1" dirty="0" err="1" smtClean="0"/>
              <a:t>tvojmu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krížu</a:t>
            </a:r>
            <a:endParaRPr lang="cs-CZ" sz="1400" b="1" dirty="0" smtClean="0"/>
          </a:p>
        </p:txBody>
      </p:sp>
      <p:sp>
        <p:nvSpPr>
          <p:cNvPr id="40" name="Zaoblený obdélník 39">
            <a:hlinkClick r:id="rId32" action="ppaction://hlinksldjump"/>
          </p:cNvPr>
          <p:cNvSpPr/>
          <p:nvPr/>
        </p:nvSpPr>
        <p:spPr>
          <a:xfrm>
            <a:off x="2597242" y="2836961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err="1" smtClean="0"/>
              <a:t>Kvoli</a:t>
            </a:r>
            <a:r>
              <a:rPr lang="cs-CZ" sz="1400" b="1" dirty="0" smtClean="0"/>
              <a:t> nám</a:t>
            </a:r>
          </a:p>
        </p:txBody>
      </p:sp>
      <p:sp>
        <p:nvSpPr>
          <p:cNvPr id="41" name="Zaoblený obdélník 40">
            <a:hlinkClick r:id="rId33" action="ppaction://hlinksldjump"/>
          </p:cNvPr>
          <p:cNvSpPr/>
          <p:nvPr/>
        </p:nvSpPr>
        <p:spPr>
          <a:xfrm>
            <a:off x="2597775" y="3106931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L-</a:t>
            </a:r>
            <a:r>
              <a:rPr lang="cs-CZ" sz="1400" b="1" dirty="0" err="1" smtClean="0"/>
              <a:t>chá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dódí</a:t>
            </a:r>
            <a:endParaRPr lang="cs-CZ" sz="1400" b="1" dirty="0" smtClean="0"/>
          </a:p>
        </p:txBody>
      </p:sp>
      <p:sp>
        <p:nvSpPr>
          <p:cNvPr id="42" name="Zaoblený obdélník 41">
            <a:hlinkClick r:id="rId34" action="ppaction://hlinksldjump"/>
          </p:cNvPr>
          <p:cNvSpPr/>
          <p:nvPr/>
        </p:nvSpPr>
        <p:spPr>
          <a:xfrm>
            <a:off x="2590733" y="3389487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Loď</a:t>
            </a:r>
          </a:p>
        </p:txBody>
      </p:sp>
      <p:sp>
        <p:nvSpPr>
          <p:cNvPr id="43" name="Zaoblený obdélník 42">
            <a:hlinkClick r:id="rId35" action="ppaction://hlinksldjump"/>
          </p:cNvPr>
          <p:cNvSpPr/>
          <p:nvPr/>
        </p:nvSpPr>
        <p:spPr>
          <a:xfrm>
            <a:off x="2594113" y="3669459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Má nás rád</a:t>
            </a:r>
          </a:p>
        </p:txBody>
      </p:sp>
      <p:sp>
        <p:nvSpPr>
          <p:cNvPr id="44" name="Zaoblený obdélník 43">
            <a:hlinkClick r:id="rId36" action="ppaction://hlinksldjump"/>
          </p:cNvPr>
          <p:cNvSpPr/>
          <p:nvPr/>
        </p:nvSpPr>
        <p:spPr>
          <a:xfrm>
            <a:off x="2590408" y="3931919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err="1" smtClean="0"/>
              <a:t>Me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devles</a:t>
            </a:r>
            <a:endParaRPr lang="cs-CZ" sz="1400" b="1" dirty="0" smtClean="0"/>
          </a:p>
        </p:txBody>
      </p:sp>
      <p:sp>
        <p:nvSpPr>
          <p:cNvPr id="45" name="Zaoblený obdélník 44">
            <a:hlinkClick r:id="rId37" action="ppaction://hlinksldjump"/>
          </p:cNvPr>
          <p:cNvSpPr/>
          <p:nvPr/>
        </p:nvSpPr>
        <p:spPr>
          <a:xfrm>
            <a:off x="2594248" y="4214949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/>
              <a:t>Mou spásou je Ježíš</a:t>
            </a:r>
          </a:p>
        </p:txBody>
      </p:sp>
      <p:sp>
        <p:nvSpPr>
          <p:cNvPr id="46" name="Zaoblený obdélník 45">
            <a:hlinkClick r:id="rId38" action="ppaction://hlinksldjump"/>
          </p:cNvPr>
          <p:cNvSpPr/>
          <p:nvPr/>
        </p:nvSpPr>
        <p:spPr>
          <a:xfrm>
            <a:off x="2589177" y="4484914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Můj Bůh žije</a:t>
            </a:r>
          </a:p>
        </p:txBody>
      </p:sp>
      <p:sp>
        <p:nvSpPr>
          <p:cNvPr id="47" name="Zaoblený obdélník 46">
            <a:hlinkClick r:id="rId39" action="ppaction://hlinksldjump"/>
          </p:cNvPr>
          <p:cNvSpPr/>
          <p:nvPr/>
        </p:nvSpPr>
        <p:spPr>
          <a:xfrm>
            <a:off x="2591382" y="4760371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/>
              <a:t>Můj Pán je se mnou</a:t>
            </a:r>
          </a:p>
        </p:txBody>
      </p:sp>
      <p:sp>
        <p:nvSpPr>
          <p:cNvPr id="48" name="Zaoblený obdélník 47">
            <a:hlinkClick r:id="rId40" action="ppaction://hlinksldjump"/>
          </p:cNvPr>
          <p:cNvSpPr/>
          <p:nvPr/>
        </p:nvSpPr>
        <p:spPr>
          <a:xfrm>
            <a:off x="2579684" y="5029295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Můj veliký</a:t>
            </a:r>
          </a:p>
        </p:txBody>
      </p:sp>
      <p:sp>
        <p:nvSpPr>
          <p:cNvPr id="49" name="Zaoblený obdélník 48">
            <a:hlinkClick r:id="rId41" action="ppaction://hlinksldjump"/>
          </p:cNvPr>
          <p:cNvSpPr/>
          <p:nvPr/>
        </p:nvSpPr>
        <p:spPr>
          <a:xfrm>
            <a:off x="2577872" y="5308876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Nade vším</a:t>
            </a:r>
          </a:p>
        </p:txBody>
      </p:sp>
      <p:sp>
        <p:nvSpPr>
          <p:cNvPr id="50" name="Zaoblený obdélník 49">
            <a:hlinkClick r:id="rId42" action="ppaction://hlinksldjump"/>
          </p:cNvPr>
          <p:cNvSpPr/>
          <p:nvPr/>
        </p:nvSpPr>
        <p:spPr>
          <a:xfrm>
            <a:off x="2570327" y="5591579"/>
            <a:ext cx="1554751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Nádherný Pán </a:t>
            </a:r>
          </a:p>
        </p:txBody>
      </p:sp>
      <p:sp>
        <p:nvSpPr>
          <p:cNvPr id="51" name="Zaoblený obdélník 50">
            <a:hlinkClick r:id="rId43" action="ppaction://hlinksldjump"/>
          </p:cNvPr>
          <p:cNvSpPr/>
          <p:nvPr/>
        </p:nvSpPr>
        <p:spPr>
          <a:xfrm>
            <a:off x="2558758" y="5860648"/>
            <a:ext cx="1581193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Náš Pán a Bůh</a:t>
            </a:r>
          </a:p>
        </p:txBody>
      </p:sp>
      <p:sp>
        <p:nvSpPr>
          <p:cNvPr id="52" name="Zaoblený obdélník 51">
            <a:hlinkClick r:id="rId44" action="ppaction://hlinksldjump"/>
          </p:cNvPr>
          <p:cNvSpPr/>
          <p:nvPr/>
        </p:nvSpPr>
        <p:spPr>
          <a:xfrm>
            <a:off x="4788024" y="621337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Nepochopím</a:t>
            </a:r>
          </a:p>
        </p:txBody>
      </p:sp>
      <p:sp>
        <p:nvSpPr>
          <p:cNvPr id="53" name="Zaoblený obdélník 52">
            <a:hlinkClick r:id="rId45" action="ppaction://hlinksldjump"/>
          </p:cNvPr>
          <p:cNvSpPr/>
          <p:nvPr/>
        </p:nvSpPr>
        <p:spPr>
          <a:xfrm>
            <a:off x="4784129" y="905691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On přijde</a:t>
            </a:r>
          </a:p>
        </p:txBody>
      </p:sp>
      <p:sp>
        <p:nvSpPr>
          <p:cNvPr id="54" name="Zaoblený obdélník 53">
            <a:hlinkClick r:id="rId46" action="ppaction://hlinksldjump"/>
          </p:cNvPr>
          <p:cNvSpPr/>
          <p:nvPr/>
        </p:nvSpPr>
        <p:spPr>
          <a:xfrm>
            <a:off x="4782304" y="1188301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Orlí křídla</a:t>
            </a:r>
          </a:p>
        </p:txBody>
      </p:sp>
      <p:sp>
        <p:nvSpPr>
          <p:cNvPr id="55" name="Zaoblený obdélník 54">
            <a:hlinkClick r:id="rId47" action="ppaction://hlinksldjump"/>
          </p:cNvPr>
          <p:cNvSpPr/>
          <p:nvPr/>
        </p:nvSpPr>
        <p:spPr>
          <a:xfrm>
            <a:off x="4778085" y="1464663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Pane můj</a:t>
            </a:r>
          </a:p>
        </p:txBody>
      </p:sp>
      <p:sp>
        <p:nvSpPr>
          <p:cNvPr id="56" name="Zaoblený obdélník 55">
            <a:hlinkClick r:id="rId48" action="ppaction://hlinksldjump"/>
          </p:cNvPr>
          <p:cNvSpPr/>
          <p:nvPr/>
        </p:nvSpPr>
        <p:spPr>
          <a:xfrm>
            <a:off x="4784643" y="1741620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Pojď dál</a:t>
            </a:r>
          </a:p>
        </p:txBody>
      </p:sp>
      <p:sp>
        <p:nvSpPr>
          <p:cNvPr id="57" name="Zaoblený obdélník 56">
            <a:hlinkClick r:id="rId49" action="ppaction://hlinksldjump"/>
          </p:cNvPr>
          <p:cNvSpPr/>
          <p:nvPr/>
        </p:nvSpPr>
        <p:spPr>
          <a:xfrm>
            <a:off x="4780099" y="2020389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Pojď, nyní je čas</a:t>
            </a:r>
          </a:p>
        </p:txBody>
      </p:sp>
      <p:sp>
        <p:nvSpPr>
          <p:cNvPr id="58" name="Zaoblený obdélník 57">
            <a:hlinkClick r:id="rId50" action="ppaction://hlinksldjump"/>
          </p:cNvPr>
          <p:cNvSpPr/>
          <p:nvPr/>
        </p:nvSpPr>
        <p:spPr>
          <a:xfrm>
            <a:off x="4775150" y="3972703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/>
              <a:t>Stačí se nadechnout</a:t>
            </a:r>
          </a:p>
        </p:txBody>
      </p:sp>
      <p:sp>
        <p:nvSpPr>
          <p:cNvPr id="59" name="Zaoblený obdélník 58">
            <a:hlinkClick r:id="rId51" action="ppaction://hlinksldjump"/>
          </p:cNvPr>
          <p:cNvSpPr/>
          <p:nvPr/>
        </p:nvSpPr>
        <p:spPr>
          <a:xfrm>
            <a:off x="4773081" y="2303093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Pokoj vám</a:t>
            </a:r>
          </a:p>
        </p:txBody>
      </p:sp>
      <p:sp>
        <p:nvSpPr>
          <p:cNvPr id="60" name="Zaoblený obdélník 59">
            <a:hlinkClick r:id="rId52" action="ppaction://hlinksldjump"/>
          </p:cNvPr>
          <p:cNvSpPr/>
          <p:nvPr/>
        </p:nvSpPr>
        <p:spPr>
          <a:xfrm>
            <a:off x="4777760" y="2586446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Před trůnem</a:t>
            </a:r>
          </a:p>
        </p:txBody>
      </p:sp>
      <p:sp>
        <p:nvSpPr>
          <p:cNvPr id="61" name="Zaoblený obdélník 60">
            <a:hlinkClick r:id="rId53" action="ppaction://hlinksldjump"/>
          </p:cNvPr>
          <p:cNvSpPr/>
          <p:nvPr/>
        </p:nvSpPr>
        <p:spPr>
          <a:xfrm>
            <a:off x="4773730" y="2865120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Půjdeš-li pouští</a:t>
            </a:r>
          </a:p>
        </p:txBody>
      </p:sp>
      <p:sp>
        <p:nvSpPr>
          <p:cNvPr id="62" name="Zaoblený obdélník 61">
            <a:hlinkClick r:id="rId54" action="ppaction://hlinksldjump"/>
          </p:cNvPr>
          <p:cNvSpPr/>
          <p:nvPr/>
        </p:nvSpPr>
        <p:spPr>
          <a:xfrm>
            <a:off x="4769051" y="3143794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Rájem</a:t>
            </a:r>
          </a:p>
        </p:txBody>
      </p:sp>
      <p:sp>
        <p:nvSpPr>
          <p:cNvPr id="63" name="Zaoblený obdélník 62">
            <a:hlinkClick r:id="rId55" action="ppaction://hlinksldjump"/>
          </p:cNvPr>
          <p:cNvSpPr/>
          <p:nvPr/>
        </p:nvSpPr>
        <p:spPr>
          <a:xfrm>
            <a:off x="4768525" y="3413530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Sešli své světlo</a:t>
            </a:r>
          </a:p>
        </p:txBody>
      </p:sp>
      <p:sp>
        <p:nvSpPr>
          <p:cNvPr id="64" name="Zaoblený obdélník 63">
            <a:hlinkClick r:id="rId56" action="ppaction://hlinksldjump"/>
          </p:cNvPr>
          <p:cNvSpPr/>
          <p:nvPr/>
        </p:nvSpPr>
        <p:spPr>
          <a:xfrm>
            <a:off x="4773204" y="3687134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Spěchej domů</a:t>
            </a:r>
          </a:p>
        </p:txBody>
      </p:sp>
      <p:sp>
        <p:nvSpPr>
          <p:cNvPr id="65" name="Zaoblený obdélník 64">
            <a:hlinkClick r:id="rId57" action="ppaction://hlinksldjump"/>
          </p:cNvPr>
          <p:cNvSpPr/>
          <p:nvPr/>
        </p:nvSpPr>
        <p:spPr>
          <a:xfrm>
            <a:off x="4786008" y="4247253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Stará slova</a:t>
            </a:r>
          </a:p>
        </p:txBody>
      </p:sp>
      <p:sp>
        <p:nvSpPr>
          <p:cNvPr id="66" name="Zaoblený obdélník 65">
            <a:hlinkClick r:id="" action="ppaction://noaction"/>
          </p:cNvPr>
          <p:cNvSpPr/>
          <p:nvPr/>
        </p:nvSpPr>
        <p:spPr>
          <a:xfrm>
            <a:off x="4781912" y="4517045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Š </a:t>
            </a:r>
            <a:r>
              <a:rPr lang="cs-CZ" sz="1400" b="1" dirty="0" err="1" smtClean="0"/>
              <a:t>ma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Jisrael</a:t>
            </a:r>
            <a:endParaRPr lang="cs-CZ" sz="1400" b="1" dirty="0" smtClean="0"/>
          </a:p>
        </p:txBody>
      </p:sp>
      <p:sp>
        <p:nvSpPr>
          <p:cNvPr id="67" name="Zaoblený obdélník 66">
            <a:hlinkClick r:id="rId58" action="ppaction://hlinksldjump"/>
          </p:cNvPr>
          <p:cNvSpPr/>
          <p:nvPr/>
        </p:nvSpPr>
        <p:spPr>
          <a:xfrm>
            <a:off x="4783860" y="4796503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Štít</a:t>
            </a:r>
          </a:p>
        </p:txBody>
      </p:sp>
      <p:sp>
        <p:nvSpPr>
          <p:cNvPr id="68" name="Zaoblený obdélník 67">
            <a:hlinkClick r:id="rId59" action="ppaction://hlinksldjump"/>
          </p:cNvPr>
          <p:cNvSpPr/>
          <p:nvPr/>
        </p:nvSpPr>
        <p:spPr>
          <a:xfrm>
            <a:off x="4775151" y="5074920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Tam k výšinám</a:t>
            </a:r>
          </a:p>
        </p:txBody>
      </p:sp>
      <p:sp>
        <p:nvSpPr>
          <p:cNvPr id="69" name="Zaoblený obdélník 68">
            <a:hlinkClick r:id="rId60" action="ppaction://hlinksldjump"/>
          </p:cNvPr>
          <p:cNvSpPr/>
          <p:nvPr/>
        </p:nvSpPr>
        <p:spPr>
          <a:xfrm>
            <a:off x="4765793" y="5349957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Ten den</a:t>
            </a:r>
          </a:p>
        </p:txBody>
      </p:sp>
      <p:sp>
        <p:nvSpPr>
          <p:cNvPr id="70" name="Zaoblený obdélník 69">
            <a:hlinkClick r:id="rId61" action="ppaction://hlinksldjump"/>
          </p:cNvPr>
          <p:cNvSpPr/>
          <p:nvPr/>
        </p:nvSpPr>
        <p:spPr>
          <a:xfrm>
            <a:off x="4761574" y="5625940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Ten déšť jsi Ty</a:t>
            </a:r>
          </a:p>
        </p:txBody>
      </p:sp>
      <p:sp>
        <p:nvSpPr>
          <p:cNvPr id="71" name="Zaoblený obdélník 70">
            <a:hlinkClick r:id="rId62" action="ppaction://hlinksldjump"/>
          </p:cNvPr>
          <p:cNvSpPr/>
          <p:nvPr/>
        </p:nvSpPr>
        <p:spPr>
          <a:xfrm>
            <a:off x="4764643" y="5909021"/>
            <a:ext cx="1656184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To je Tvůj dům</a:t>
            </a:r>
          </a:p>
        </p:txBody>
      </p:sp>
      <p:sp>
        <p:nvSpPr>
          <p:cNvPr id="72" name="Zaoblený obdélník 71">
            <a:hlinkClick r:id="" action="ppaction://noaction"/>
          </p:cNvPr>
          <p:cNvSpPr/>
          <p:nvPr/>
        </p:nvSpPr>
        <p:spPr>
          <a:xfrm>
            <a:off x="7024302" y="610938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Tebe patří chvála </a:t>
            </a:r>
          </a:p>
        </p:txBody>
      </p:sp>
      <p:sp>
        <p:nvSpPr>
          <p:cNvPr id="73" name="Zaoblený obdélník 72">
            <a:hlinkClick r:id="rId63" action="ppaction://hlinksldjump"/>
          </p:cNvPr>
          <p:cNvSpPr/>
          <p:nvPr/>
        </p:nvSpPr>
        <p:spPr>
          <a:xfrm>
            <a:off x="7030941" y="885935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Tobě patří chvála</a:t>
            </a:r>
          </a:p>
        </p:txBody>
      </p:sp>
      <p:sp>
        <p:nvSpPr>
          <p:cNvPr id="74" name="Zaoblený obdélník 73">
            <a:hlinkClick r:id="rId64" action="ppaction://hlinksldjump"/>
          </p:cNvPr>
          <p:cNvSpPr/>
          <p:nvPr/>
        </p:nvSpPr>
        <p:spPr>
          <a:xfrm>
            <a:off x="7026262" y="1166949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Toužím</a:t>
            </a:r>
          </a:p>
        </p:txBody>
      </p:sp>
      <p:sp>
        <p:nvSpPr>
          <p:cNvPr id="75" name="Zaoblený obdélník 74">
            <a:hlinkClick r:id="rId65" action="ppaction://hlinksldjump"/>
          </p:cNvPr>
          <p:cNvSpPr/>
          <p:nvPr/>
        </p:nvSpPr>
        <p:spPr>
          <a:xfrm>
            <a:off x="7030941" y="1445623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Tvůj přítel Ježíš</a:t>
            </a:r>
          </a:p>
        </p:txBody>
      </p:sp>
      <p:sp>
        <p:nvSpPr>
          <p:cNvPr id="76" name="Zaoblený obdélník 75">
            <a:hlinkClick r:id="rId66" action="ppaction://hlinksldjump"/>
          </p:cNvPr>
          <p:cNvSpPr/>
          <p:nvPr/>
        </p:nvSpPr>
        <p:spPr>
          <a:xfrm>
            <a:off x="7031320" y="1728232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/>
              <a:t>Ty jsi, Hospodine blízko</a:t>
            </a:r>
          </a:p>
        </p:txBody>
      </p:sp>
      <p:sp>
        <p:nvSpPr>
          <p:cNvPr id="77" name="Zaoblený obdélník 76">
            <a:hlinkClick r:id="rId67" action="ppaction://hlinksldjump"/>
          </p:cNvPr>
          <p:cNvSpPr/>
          <p:nvPr/>
        </p:nvSpPr>
        <p:spPr>
          <a:xfrm>
            <a:off x="7028601" y="2009341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V mocném hřmění</a:t>
            </a:r>
          </a:p>
        </p:txBody>
      </p:sp>
      <p:sp>
        <p:nvSpPr>
          <p:cNvPr id="78" name="Zaoblený obdélník 77">
            <a:hlinkClick r:id="rId68" action="ppaction://hlinksldjump"/>
          </p:cNvPr>
          <p:cNvSpPr/>
          <p:nvPr/>
        </p:nvSpPr>
        <p:spPr>
          <a:xfrm>
            <a:off x="7030941" y="2290354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Vítáme Tě Pane</a:t>
            </a:r>
          </a:p>
        </p:txBody>
      </p:sp>
      <p:sp>
        <p:nvSpPr>
          <p:cNvPr id="79" name="Zaoblený obdélník 78">
            <a:hlinkClick r:id="rId69" action="ppaction://hlinksldjump"/>
          </p:cNvPr>
          <p:cNvSpPr/>
          <p:nvPr/>
        </p:nvSpPr>
        <p:spPr>
          <a:xfrm>
            <a:off x="7031320" y="2571922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Vstaň a zavolej </a:t>
            </a:r>
          </a:p>
        </p:txBody>
      </p:sp>
      <p:sp>
        <p:nvSpPr>
          <p:cNvPr id="80" name="Zaoblený obdélník 79">
            <a:hlinkClick r:id="rId70" action="ppaction://hlinksldjump"/>
          </p:cNvPr>
          <p:cNvSpPr/>
          <p:nvPr/>
        </p:nvSpPr>
        <p:spPr>
          <a:xfrm>
            <a:off x="7019893" y="2856411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Všechno co dýchá</a:t>
            </a:r>
          </a:p>
        </p:txBody>
      </p:sp>
      <p:sp>
        <p:nvSpPr>
          <p:cNvPr id="81" name="Zaoblený obdélník 80">
            <a:hlinkClick r:id="rId71" action="ppaction://hlinksldjump"/>
          </p:cNvPr>
          <p:cNvSpPr/>
          <p:nvPr/>
        </p:nvSpPr>
        <p:spPr>
          <a:xfrm>
            <a:off x="7022232" y="3132746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Vzývám a slavím </a:t>
            </a:r>
          </a:p>
        </p:txBody>
      </p:sp>
      <p:sp>
        <p:nvSpPr>
          <p:cNvPr id="82" name="Zaoblený obdélník 81">
            <a:hlinkClick r:id="" action="ppaction://noaction"/>
          </p:cNvPr>
          <p:cNvSpPr/>
          <p:nvPr/>
        </p:nvSpPr>
        <p:spPr>
          <a:xfrm>
            <a:off x="7021528" y="3406904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Za to, že</a:t>
            </a:r>
          </a:p>
        </p:txBody>
      </p:sp>
      <p:sp>
        <p:nvSpPr>
          <p:cNvPr id="83" name="Zaoblený obdélník 82">
            <a:hlinkClick r:id="rId72" action="ppaction://hlinksldjump"/>
          </p:cNvPr>
          <p:cNvSpPr/>
          <p:nvPr/>
        </p:nvSpPr>
        <p:spPr>
          <a:xfrm>
            <a:off x="7020542" y="3683726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Zakřič</a:t>
            </a:r>
          </a:p>
        </p:txBody>
      </p:sp>
      <p:sp>
        <p:nvSpPr>
          <p:cNvPr id="84" name="Zaoblený obdélník 83">
            <a:hlinkClick r:id="rId73" action="ppaction://hlinksldjump"/>
          </p:cNvPr>
          <p:cNvSpPr/>
          <p:nvPr/>
        </p:nvSpPr>
        <p:spPr>
          <a:xfrm>
            <a:off x="7015863" y="3962400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Zní píseň chval</a:t>
            </a:r>
          </a:p>
        </p:txBody>
      </p:sp>
      <p:sp>
        <p:nvSpPr>
          <p:cNvPr id="85" name="Zaoblený obdélník 84">
            <a:hlinkClick r:id="rId74" action="ppaction://hlinksldjump"/>
          </p:cNvPr>
          <p:cNvSpPr/>
          <p:nvPr/>
        </p:nvSpPr>
        <p:spPr>
          <a:xfrm>
            <a:off x="7030237" y="4228241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Zpívej </a:t>
            </a:r>
            <a:r>
              <a:rPr lang="cs-CZ" sz="1400" b="1" dirty="0" err="1" smtClean="0"/>
              <a:t>Haleluja</a:t>
            </a:r>
            <a:r>
              <a:rPr lang="cs-CZ" sz="1400" b="1" dirty="0" smtClean="0"/>
              <a:t> I.</a:t>
            </a:r>
          </a:p>
        </p:txBody>
      </p:sp>
      <p:sp>
        <p:nvSpPr>
          <p:cNvPr id="86" name="Zaoblený obdélník 85">
            <a:hlinkClick r:id="rId75" action="ppaction://hlinksldjump"/>
          </p:cNvPr>
          <p:cNvSpPr/>
          <p:nvPr/>
        </p:nvSpPr>
        <p:spPr>
          <a:xfrm>
            <a:off x="7006506" y="5345008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Žít ke Tvé slávě</a:t>
            </a:r>
          </a:p>
        </p:txBody>
      </p:sp>
      <p:sp>
        <p:nvSpPr>
          <p:cNvPr id="87" name="Zaoblený obdélník 86">
            <a:hlinkClick r:id="rId76" action="ppaction://hlinksldjump"/>
          </p:cNvPr>
          <p:cNvSpPr/>
          <p:nvPr/>
        </p:nvSpPr>
        <p:spPr>
          <a:xfrm>
            <a:off x="7022611" y="4508079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Žalm 150</a:t>
            </a:r>
          </a:p>
        </p:txBody>
      </p:sp>
      <p:sp>
        <p:nvSpPr>
          <p:cNvPr id="88" name="Zaoblený obdélník 87">
            <a:hlinkClick r:id="rId77" action="ppaction://hlinksldjump"/>
          </p:cNvPr>
          <p:cNvSpPr/>
          <p:nvPr/>
        </p:nvSpPr>
        <p:spPr>
          <a:xfrm>
            <a:off x="7015593" y="4789742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Zpívej novou píseň</a:t>
            </a:r>
          </a:p>
        </p:txBody>
      </p:sp>
      <p:sp>
        <p:nvSpPr>
          <p:cNvPr id="89" name="Zaoblený obdélník 88">
            <a:hlinkClick r:id="rId78" action="ppaction://hlinksldjump"/>
          </p:cNvPr>
          <p:cNvSpPr/>
          <p:nvPr/>
        </p:nvSpPr>
        <p:spPr>
          <a:xfrm>
            <a:off x="7012604" y="5069714"/>
            <a:ext cx="1728192" cy="285752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5000"/>
                </a:schemeClr>
              </a:gs>
              <a:gs pos="80000">
                <a:schemeClr val="accent2">
                  <a:shade val="93000"/>
                  <a:satMod val="130000"/>
                  <a:alpha val="64000"/>
                </a:schemeClr>
              </a:gs>
              <a:gs pos="100000">
                <a:schemeClr val="accent2">
                  <a:shade val="94000"/>
                  <a:satMod val="135000"/>
                  <a:alpha val="61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/>
              <a:t>Žalm 117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1" animBg="1"/>
      <p:bldP spid="6" grpId="0" animBg="1"/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esk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0" y="357166"/>
            <a:ext cx="91440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 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2/Tak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zvedni hlavu koukej, zas bude líp,</a:t>
            </a: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žádná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kaše nejí se tak horká jak se zdá.</a:t>
            </a: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jestli dneska právě, není ti hej, </a:t>
            </a: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tak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zastav se jen na chvíli </a:t>
            </a:r>
            <a:endParaRPr lang="cs-CZ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a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písně poslouchej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REF/	</a:t>
            </a: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Zpíváme o tom, že i cesta klikatá, </a:t>
            </a: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mnohdy sněhem zavátá má cíl.</a:t>
            </a: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A každá cesta končí a tam kde byl stín, </a:t>
            </a:r>
          </a:p>
          <a:p>
            <a:pPr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slunce bude vím, já vím.</a:t>
            </a:r>
            <a:endParaRPr lang="cs-CZ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720080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8" y="0"/>
            <a:ext cx="9169637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512" y="1124744"/>
            <a:ext cx="87849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REF:  Nikdo neznal tvé touhy skrytá přání,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nikdo neví, jak byl jsi sám.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Nikdo neměl ani píď slitování,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důtky a krev, to kvůli nám.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Nepochopím, že jsi šel, že jsi to nevzdal,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nepochopím jak máš nás rád.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Nepochopím, že jsi sám sebe vydal,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nepochopím co musel jsi dát.</a:t>
            </a:r>
            <a:endParaRPr lang="cs-CZ" sz="2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lačítko akce: Začátek 3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různé\maroko2007124.jpg"/>
          <p:cNvPicPr>
            <a:picLocks noChangeAspect="1" noChangeArrowheads="1"/>
          </p:cNvPicPr>
          <p:nvPr/>
        </p:nvPicPr>
        <p:blipFill>
          <a:blip r:embed="rId2" cstate="screen"/>
          <a:srcRect l="1093" t="1674" r="1231" b="15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85794"/>
            <a:ext cx="9144000" cy="1143000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přijde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0" y="3357562"/>
            <a:ext cx="9144000" cy="1928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cs-CZ" sz="3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Náš Bůh je Pánem všech on sám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cs-CZ" sz="3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Přijde s anděly v slávě k nám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cs-CZ" sz="3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On se vrátí vím, budeme stále s ním. </a:t>
            </a: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92" y="-1"/>
            <a:ext cx="9186729" cy="68708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Orlí křídla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88058" y="898911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 Mé modlitbě křídla dej, orlí křídla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     ať na proudech touhy mé se vznášet smí.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     Kéž mohla by sílu mít těch vznešených   	                                                                                                                	ptáků,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     až tam, ať mi doletí, kde máš svůj trůn. :/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3429000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REF: Hlas pozvedám: Dál mi přízeň přej,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znát chci vlídnost tvou,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znát chci vlídnost tvou.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Mé modlitbě křídla orlí dej,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přijmi prosbu mou,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přijmi prosbu mou.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730" y="-59821"/>
            <a:ext cx="9203821" cy="69306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332656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/:Mé modlitbě křídla dej, orlí křídla.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Tak oblohou může plout i bouři vstříc.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Kéž ukáže perutím směr k nebeským 	výškám,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pak tam jistě doletí,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kde máš svůj trůn,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kde máš svůj trůn. :/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23528" y="3645024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REF: Hlas pozvedám: Dál mi přízeň přej,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znát chci vlídnost tvou,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znát chci vlídnost tvou.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Mé modlitbě křídla orlí dej,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přijmi prosbu mou,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přijmi prosbu mou.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n Libotovský\Dokumenty\Obrázky\Banka\pozadí\chvala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85723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PANE MŮJ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00" y="857232"/>
            <a:ext cx="8143900" cy="397031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indent="39688" eaLnBrk="0" hangingPunct="0">
              <a:spcBef>
                <a:spcPct val="0"/>
              </a:spcBef>
              <a:buFont typeface="Wingdings" pitchFamily="2" charset="2"/>
              <a:buAutoNum type="arabicPeriod"/>
              <a:tabLst>
                <a:tab pos="534988" algn="l"/>
              </a:tabLst>
              <a:defRPr/>
            </a:pPr>
            <a:r>
              <a:rPr lang="cs-CZ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	Pane </a:t>
            </a: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můj, dals mi dost </a:t>
            </a:r>
            <a:r>
              <a:rPr lang="cs-CZ" dirty="0" err="1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šťastnejch</a:t>
            </a: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chvil, </a:t>
            </a:r>
            <a:r>
              <a:rPr lang="cs-CZ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mnohem </a:t>
            </a: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víc já zažil, než jsem mohl si přát. 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tabLst>
                <a:tab pos="534988" algn="l"/>
              </a:tabLst>
              <a:defRPr/>
            </a:pPr>
            <a:r>
              <a:rPr lang="cs-CZ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Pane </a:t>
            </a: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můj, marně teď vzpomínám, 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tabLst>
                <a:tab pos="534988" algn="l"/>
              </a:tabLst>
              <a:defRPr/>
            </a:pP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čím si zasloužit mám, že mě zdá se máš rád.</a:t>
            </a:r>
          </a:p>
          <a:p>
            <a:pPr marL="0" lvl="1" eaLnBrk="0" hangingPunct="0">
              <a:spcBef>
                <a:spcPct val="0"/>
              </a:spcBef>
              <a:defRPr/>
            </a:pPr>
            <a:endParaRPr lang="cs-CZ" dirty="0">
              <a:ln w="19050">
                <a:solidFill>
                  <a:schemeClr val="tx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R</a:t>
            </a: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 Ježíši, prosím Tě o pomoc Tvou, 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dej mi víru, znáš </a:t>
            </a:r>
            <a:r>
              <a:rPr lang="cs-CZ" dirty="0" err="1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každej</a:t>
            </a: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můj hřích. 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Právě teď vím, jak jsem ničím, Ty vším, 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dirty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dej mi víru, čekám dál v rukou Tvých</a:t>
            </a:r>
            <a:r>
              <a:rPr lang="cs-CZ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dirty="0">
              <a:ln w="19050">
                <a:solidFill>
                  <a:schemeClr val="tx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n Libotovský\Dokumenty\Obrázky\Banka\pozadí\chvala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00100" y="357166"/>
            <a:ext cx="81439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2. Pane můj, napověz mi ať vím, 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tabLst>
                <a:tab pos="442913" algn="l"/>
              </a:tabLst>
              <a:defRPr/>
            </a:pP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jak se odvděčit smím za vše, co jsi mi dal. 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tabLst>
                <a:tab pos="442913" algn="l"/>
              </a:tabLst>
              <a:defRPr/>
            </a:pP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Pane můj, jiným snad poznat dám, 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tabLst>
                <a:tab pos="442913" algn="l"/>
              </a:tabLst>
              <a:defRPr/>
            </a:pP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čím jsem prošel já sám, </a:t>
            </a:r>
            <a:b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když jsem k Tobě se bral.</a:t>
            </a:r>
          </a:p>
          <a:p>
            <a:pPr marL="0" lvl="1" eaLnBrk="0" hangingPunct="0">
              <a:spcBef>
                <a:spcPct val="0"/>
              </a:spcBef>
              <a:buFont typeface="Wingdings" pitchFamily="2" charset="2"/>
              <a:buNone/>
              <a:tabLst>
                <a:tab pos="442913" algn="l"/>
              </a:tabLst>
              <a:defRPr/>
            </a:pPr>
            <a:endParaRPr lang="cs-CZ" sz="2800" dirty="0" smtClean="0">
              <a:ln w="19050">
                <a:solidFill>
                  <a:schemeClr val="tx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marR="0" lvl="1" indent="-285750" eaLnBrk="0" fontAlgn="auto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R: Ježíši, prosím Tě o pomoc Tvou, </a:t>
            </a:r>
          </a:p>
          <a:p>
            <a:pPr marL="0" marR="0" lvl="1" indent="-285750" eaLnBrk="0" fontAlgn="auto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dej mi víru, znáš </a:t>
            </a:r>
            <a:r>
              <a:rPr lang="cs-CZ" sz="2800" dirty="0" err="1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každej</a:t>
            </a: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můj hřích. </a:t>
            </a:r>
          </a:p>
          <a:p>
            <a:pPr marL="0" marR="0" lvl="1" indent="-285750" eaLnBrk="0" fontAlgn="auto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Právě teď vím, jak jsem ničím, Ty vším, </a:t>
            </a:r>
          </a:p>
          <a:p>
            <a:pPr marL="0" marR="0" lvl="1" indent="-285750" eaLnBrk="0" fontAlgn="auto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cs-CZ" sz="2800" dirty="0" smtClean="0">
                <a:ln w="19050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dej mi víru, čekám dál v rukou Tvých.</a:t>
            </a:r>
            <a:endParaRPr lang="cs-CZ" sz="2800" dirty="0">
              <a:ln w="19050">
                <a:solidFill>
                  <a:schemeClr val="tx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85793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Pojď dál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" y="714356"/>
            <a:ext cx="9144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Tak se mi zdá, že jak se Země točí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Všechno je naruby a naříká a křičí.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Někdo je tady a jiný tam, každý jsme sám.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Jedno vím, že brzy přijde den,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 všechno bohatství a lidská sláva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Změní se v prach a přijde ten, kdo mí touhy zná.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Já vím, že má pýcha je hřích to vyznávám, </a:t>
            </a: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chci </a:t>
            </a: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líp žít.</a:t>
            </a:r>
          </a:p>
          <a:p>
            <a:pPr marL="0" lvl="1" eaLnBrk="0" hangingPunct="0">
              <a:spcBef>
                <a:spcPct val="0"/>
              </a:spcBef>
              <a:defRPr/>
            </a:pPr>
            <a:endParaRPr lang="cs-CZ" sz="30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err="1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</a:t>
            </a: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 Pojď </a:t>
            </a: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dál, nestůj, Bůh je naším Pánem,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 král mocný zná každého jménem.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Vesmír hvězdy, ví o jeho síle.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Dá nám nebe, sám jsi jeho dílem</a:t>
            </a: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sz="30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" y="357166"/>
            <a:ext cx="9143999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Někdy se přistihnu jak všechno odsouvám,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Když mě Ježíš volá, tak radši vycouvám.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Řeknu si zítra, </a:t>
            </a:r>
            <a:r>
              <a:rPr lang="cs-CZ" sz="3000" dirty="0" err="1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zítra</a:t>
            </a: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snad, budu ho znát.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Nikdo z nás nevíme dne,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 to pro nás skončí a kdy vše pomine,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Zazvoní zvonec a tečka, šlus, jen smutný blues.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Já vím, že má pýcha je hřích to vyznávám, </a:t>
            </a:r>
            <a:b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chci líp žít.</a:t>
            </a:r>
          </a:p>
          <a:p>
            <a:pPr marL="0" lvl="1" eaLnBrk="0" hangingPunct="0">
              <a:spcBef>
                <a:spcPct val="0"/>
              </a:spcBef>
              <a:defRPr/>
            </a:pPr>
            <a:endParaRPr lang="cs-CZ" sz="3000" dirty="0" smtClean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err="1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</a:t>
            </a: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 Pojď </a:t>
            </a: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dál, nestůj, Bůh je naším Pánem,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 král mocný zná každého jménem.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Vesmír hvězdy, ví o jeho síle.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Dá nám nebe, sám jsi jeho dílem</a:t>
            </a:r>
            <a:r>
              <a:rPr lang="cs-CZ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sz="30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C:\Documents and Settings\Jan Libotovský\Dokumenty\Obrázky\Banka\pozadí\chvál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9144000" cy="7000900"/>
          </a:xfrm>
          <a:prstGeom prst="rect">
            <a:avLst/>
          </a:prstGeom>
          <a:gradFill flip="none" rotWithShape="1">
            <a:gsLst>
              <a:gs pos="80000">
                <a:schemeClr val="tx1">
                  <a:alpha val="46000"/>
                </a:schemeClr>
              </a:gs>
              <a:gs pos="36000">
                <a:schemeClr val="tx1">
                  <a:alpha val="0"/>
                </a:schemeClr>
              </a:gs>
            </a:gsLst>
            <a:lin ang="13500000" scaled="1"/>
            <a:tileRect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0" y="923925"/>
            <a:ext cx="807246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Pojď nyní je čas Jej chválit.</a:t>
            </a:r>
            <a:endParaRPr lang="en-US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Pojď, nyní je čas mu srdce dát. </a:t>
            </a:r>
            <a:endParaRPr lang="en-US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Pojď, tak jaký jsi Jej chválit.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Pojď, tak jaký jsi před Pánem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  Pojď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0" y="142875"/>
            <a:ext cx="9143999" cy="70788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40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+mj-cs"/>
              </a:rPr>
              <a:t>Pojď nyní je čas</a:t>
            </a:r>
            <a:endParaRPr lang="en-US" sz="4000" b="1" dirty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214686"/>
            <a:ext cx="6437981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Jednou každý vyzná,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že Kristus Je Pán</a:t>
            </a:r>
            <a:endParaRPr lang="en-US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Jednou každý 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úctu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mu vzdá </a:t>
            </a:r>
            <a:endParaRPr lang="en-US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 slávě Boha Otce 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život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svůj dal </a:t>
            </a:r>
            <a:b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To z lásky  kvůli nám.</a:t>
            </a:r>
            <a:endParaRPr lang="en-US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lačítko akce: Začátek 8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3" y="0"/>
            <a:ext cx="912823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Pokoj vám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1196752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/: Pokoj vám,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žehnáme vám pokojem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v Ježíši :/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7704" y="3140968"/>
            <a:ext cx="6768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/: Pokoj vám,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žehnáme vám pokojem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skrze Kristův kříž.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Pokoj vám. :/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 descr="P100074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0" y="214290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algn="ctr">
              <a:spcBef>
                <a:spcPct val="0"/>
              </a:spcBef>
              <a:tabLst>
                <a:tab pos="261938" algn="l"/>
              </a:tabLst>
              <a:defRPr/>
            </a:pPr>
            <a:r>
              <a:rPr lang="sk-SK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DOBRÝ</a:t>
            </a:r>
          </a:p>
        </p:txBody>
      </p:sp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0" y="92867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 CHVÍĽA ZÁZRAČNÁ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KEĎ 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 NEBU POZERÁM,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KEĎ OTVÁRA SA ZAS,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POČUJEM 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ZNÁMY HLAS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endParaRPr lang="sk-SK" sz="3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07167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BOH SLÁVOU ODETÝ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MA 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ÚCTOU NAPLNÍ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 ROZOCHVIEVA ZEM,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SRDCE 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SPIEVAŤ CHCE</a:t>
            </a:r>
            <a:endParaRPr lang="cs-CZ" sz="3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0" y="3286124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DOBRÝ JE BOH NÁŠ,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TIEŽ MU DAJ SVOJ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HLAS A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 VOLAJ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V SLÁVE PRÍDE,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 VÍŤAZ NÁŠ KRÁĽ.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3" y="0"/>
            <a:ext cx="9128234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7544" y="1196752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/: Pokoj vám,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žehnáme vám pokojem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v Ježíši :/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7704" y="3140968"/>
            <a:ext cx="6768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/: Pokoj vám,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žehnáme vám pokojem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skrze Kristův kříž.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Pokoj vám. :/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3" y="0"/>
            <a:ext cx="912823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71800" y="1628800"/>
            <a:ext cx="27671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latin typeface="Tahoma" pitchFamily="34" charset="0"/>
                <a:cs typeface="Tahoma" pitchFamily="34" charset="0"/>
              </a:rPr>
              <a:t>Pokoj vám.</a:t>
            </a:r>
          </a:p>
          <a:p>
            <a:r>
              <a:rPr lang="cs-CZ" sz="3600" b="1" dirty="0" smtClean="0">
                <a:latin typeface="Tahoma" pitchFamily="34" charset="0"/>
                <a:cs typeface="Tahoma" pitchFamily="34" charset="0"/>
              </a:rPr>
              <a:t>Pokoj vám.</a:t>
            </a:r>
          </a:p>
          <a:p>
            <a:r>
              <a:rPr lang="cs-CZ" sz="3600" b="1" dirty="0" smtClean="0">
                <a:latin typeface="Tahoma" pitchFamily="34" charset="0"/>
                <a:cs typeface="Tahoma" pitchFamily="34" charset="0"/>
              </a:rPr>
              <a:t>Pokoj vám.</a:t>
            </a:r>
          </a:p>
          <a:p>
            <a:r>
              <a:rPr lang="cs-CZ" sz="3600" b="1" dirty="0" smtClean="0">
                <a:latin typeface="Tahoma" pitchFamily="34" charset="0"/>
                <a:cs typeface="Tahoma" pitchFamily="34" charset="0"/>
              </a:rPr>
              <a:t>Pokoj vám.</a:t>
            </a:r>
          </a:p>
          <a:p>
            <a:endParaRPr lang="cs-CZ" sz="3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3" y="0"/>
            <a:ext cx="9212366" cy="68793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Před trůnem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39752" y="1412776"/>
            <a:ext cx="6804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Otče náš, Stvořiteli, 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 s pokorou k tobě přicházím.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	 Poznat ses dal těm co chtěli,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 oporou jsi v nesnázích. </a:t>
            </a: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55776" y="4005064"/>
            <a:ext cx="6588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Vzývám, tebe vzývám.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3" y="-25637"/>
            <a:ext cx="9170300" cy="69050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71600" y="548680"/>
            <a:ext cx="73448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Stojím teď před trůnem tvým,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jasná zář mě zakrývá.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V bázní a úctě pokleknout smím,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chybí mi slova a tak zazpívám,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že tě vzývám, tebe vzývám, vám.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99592" y="3140968"/>
            <a:ext cx="77768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3. Andělských křídel víření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posvátným tichem proniká.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S tebou jsme Pane smíření,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oběť tvá je tak veliká.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A tak tě vzývám, tebe vzývám, vám.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6"/>
            <a:ext cx="9144000" cy="92867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 sz="40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PŮJDEŠ-LI POUŠTÍ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57298"/>
            <a:ext cx="8229600" cy="440120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540000" bIns="45720" rtlCol="0">
            <a:spAutoFit/>
          </a:bodyPr>
          <a:lstStyle/>
          <a:p>
            <a:pPr marL="0" lvl="1" indent="0" algn="r" eaLnBrk="0" hangingPunct="0">
              <a:spcBef>
                <a:spcPct val="0"/>
              </a:spcBef>
              <a:buNone/>
              <a:defRPr/>
            </a:pP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Půjdeš-li pouští tvou stopu neztratím</a:t>
            </a:r>
          </a:p>
          <a:p>
            <a:pPr marL="0" lvl="1" indent="0" algn="r" eaLnBrk="0" hangingPunct="0">
              <a:spcBef>
                <a:spcPct val="0"/>
              </a:spcBef>
              <a:buNone/>
              <a:defRPr/>
            </a:pP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půjdeš-li vodou nestrhne tě proud</a:t>
            </a:r>
          </a:p>
          <a:p>
            <a:pPr marL="0" lvl="1" indent="0" algn="r" eaLnBrk="0" hangingPunct="0">
              <a:spcBef>
                <a:spcPct val="0"/>
              </a:spcBef>
              <a:buNone/>
              <a:defRPr/>
            </a:pP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půjdeš-li ohněm plamen tě nespálí</a:t>
            </a:r>
          </a:p>
          <a:p>
            <a:pPr marL="0" lvl="1" indent="0" algn="r" eaLnBrk="0" hangingPunct="0">
              <a:spcBef>
                <a:spcPct val="0"/>
              </a:spcBef>
              <a:buNone/>
              <a:defRPr/>
            </a:pP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svítím ti na cestu půjdeš-li tmou</a:t>
            </a:r>
          </a:p>
          <a:p>
            <a:pPr marL="0" lvl="1" indent="0" algn="r" eaLnBrk="0" hangingPunct="0">
              <a:spcBef>
                <a:spcPct val="0"/>
              </a:spcBef>
              <a:buNone/>
              <a:defRPr/>
            </a:pPr>
            <a:endParaRPr lang="cs-CZ" b="1" dirty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indent="0" algn="r" eaLnBrk="0" hangingPunct="0">
              <a:spcBef>
                <a:spcPct val="0"/>
              </a:spcBef>
              <a:buNone/>
              <a:defRPr/>
            </a:pP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Ať jdeš kamkoli, </a:t>
            </a:r>
            <a:r>
              <a:rPr lang="cs-CZ" b="1" dirty="0" err="1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kamkoli</a:t>
            </a: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cs-CZ" b="1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b="1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b="1" dirty="0" err="1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kamkoli</a:t>
            </a:r>
            <a:r>
              <a:rPr lang="cs-CZ" b="1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já jdu s tebou, </a:t>
            </a:r>
          </a:p>
          <a:p>
            <a:pPr marL="0" lvl="1" indent="0" algn="r" eaLnBrk="0" hangingPunct="0">
              <a:spcBef>
                <a:spcPct val="0"/>
              </a:spcBef>
              <a:buNone/>
              <a:defRPr/>
            </a:pP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ať jsi kdekoli, </a:t>
            </a:r>
            <a:r>
              <a:rPr lang="cs-CZ" b="1" dirty="0" err="1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kdekoli</a:t>
            </a:r>
            <a:r>
              <a:rPr lang="cs-CZ" b="1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b="1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b="1" dirty="0" err="1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kdekoli</a:t>
            </a:r>
            <a:r>
              <a:rPr lang="cs-CZ" b="1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b="1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já jsem s tebou</a:t>
            </a:r>
          </a:p>
          <a:p>
            <a:pPr marL="0" lvl="1" indent="0" algn="r" eaLnBrk="0" hangingPunct="0">
              <a:spcBef>
                <a:spcPct val="0"/>
              </a:spcBef>
              <a:buNone/>
              <a:defRPr/>
            </a:pPr>
            <a:endParaRPr lang="cs-CZ" b="1" dirty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opical-island-escape-animated-3d-screensaver-shot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706438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 sz="40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Rájem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1052513"/>
            <a:ext cx="9144000" cy="5262979"/>
          </a:xfrm>
          <a:prstGeom prst="rect">
            <a:avLst/>
          </a:prstGeom>
          <a:solidFill>
            <a:srgbClr val="000000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540000" tIns="45720" rIns="108000" bIns="45720" rtlCol="0">
            <a:spAutoFit/>
          </a:bodyPr>
          <a:lstStyle/>
          <a:p>
            <a:pPr eaLnBrk="0" hangingPunct="0">
              <a:tabLst>
                <a:tab pos="360363" algn="l"/>
                <a:tab pos="895350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REF.	Rájem jednou chtěl bych jít,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chci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 smát a být,</a:t>
            </a:r>
          </a:p>
          <a:p>
            <a:pPr eaLnBrk="0" hangingPunct="0">
              <a:tabLst>
                <a:tab pos="360363" algn="l"/>
                <a:tab pos="895350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tam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kde je můj Pán.</a:t>
            </a:r>
          </a:p>
          <a:p>
            <a:pPr eaLnBrk="0" hangingPunct="0">
              <a:tabLst>
                <a:tab pos="360363" algn="l"/>
                <a:tab pos="895350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Rájem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zpěv až bude znít,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smím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tolik lásky vzít,</a:t>
            </a:r>
          </a:p>
          <a:p>
            <a:pPr eaLnBrk="0" hangingPunct="0">
              <a:tabLst>
                <a:tab pos="360363" algn="l"/>
                <a:tab pos="895350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kolik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mám ji sám.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endParaRPr lang="cs-CZ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1.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	Střípky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Božího království,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které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 svět seslal Pán,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sbírat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chci srdcem svým vychladlým,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ráje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až přijde čas, abych mohl snést,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tu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krásu a ten žár, jímž je Bůh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opical-island-escape-animated-3d-screensaver-shot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1052513"/>
            <a:ext cx="9144000" cy="4832092"/>
          </a:xfrm>
          <a:prstGeom prst="rect">
            <a:avLst/>
          </a:prstGeom>
          <a:solidFill>
            <a:srgbClr val="000000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540000" tIns="45720" rIns="108000" bIns="45720" rtlCol="0">
            <a:spAutoFit/>
          </a:bodyPr>
          <a:lstStyle/>
          <a:p>
            <a:pPr eaLnBrk="0" hangingPunct="0">
              <a:tabLst>
                <a:tab pos="360363" algn="l"/>
                <a:tab pos="895350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REF.	Rájem jednou chtěl bych jít,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chci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 smát a být,</a:t>
            </a:r>
          </a:p>
          <a:p>
            <a:pPr eaLnBrk="0" hangingPunct="0">
              <a:tabLst>
                <a:tab pos="360363" algn="l"/>
                <a:tab pos="895350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tam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kde je můj Pán.</a:t>
            </a:r>
          </a:p>
          <a:p>
            <a:pPr eaLnBrk="0" hangingPunct="0">
              <a:tabLst>
                <a:tab pos="360363" algn="l"/>
                <a:tab pos="895350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Rájem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zpěv až bude znít,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smím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tolik lásky vzít,</a:t>
            </a:r>
          </a:p>
          <a:p>
            <a:pPr eaLnBrk="0" hangingPunct="0">
              <a:tabLst>
                <a:tab pos="360363" algn="l"/>
                <a:tab pos="895350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kolik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mám ji sám.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endParaRPr lang="cs-CZ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	Abych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 učil žít, proto Pán mi život dal,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abych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uměl mít rád, jak si přál.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Když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nebudu lásku mít, nedokážu žít,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snést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krásu a ten žár, jímž je Bůh.</a:t>
            </a: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203820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Sešli své světlo</a:t>
            </a:r>
            <a:endParaRPr lang="cs-CZ" sz="3600" b="1" dirty="0">
              <a:solidFill>
                <a:schemeClr val="accent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1052736"/>
            <a:ext cx="80441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Sešli své světlo, tím světlem veď mě dál,</a:t>
            </a:r>
          </a:p>
          <a:p>
            <a:r>
              <a:rPr lang="cs-CZ" sz="3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Kéž tak smím spatřit tvoji zář.</a:t>
            </a:r>
          </a:p>
          <a:p>
            <a:r>
              <a:rPr lang="cs-CZ" sz="3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Sešli svou věrnost, ta ať mne provází,</a:t>
            </a:r>
          </a:p>
          <a:p>
            <a:r>
              <a:rPr lang="cs-CZ" sz="3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uveď mě k sobě, před tvou tvář.</a:t>
            </a:r>
            <a:endParaRPr lang="cs-CZ" sz="3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3356992"/>
            <a:ext cx="84249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Spáso má k tvé hoře kráčím,</a:t>
            </a:r>
          </a:p>
          <a:p>
            <a:r>
              <a:rPr lang="cs-CZ" sz="3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Až tvůj oltář spatřím před sebou.</a:t>
            </a:r>
          </a:p>
          <a:p>
            <a:r>
              <a:rPr lang="cs-CZ" sz="3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Jdu naplněn radostí, mou touhou,</a:t>
            </a:r>
          </a:p>
          <a:p>
            <a:r>
              <a:rPr lang="cs-CZ" sz="3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písní, zpěvem a hrou, tobě vzdávat chválu svou.</a:t>
            </a:r>
            <a:endParaRPr lang="cs-CZ" sz="3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Jan Libotovský\Dokumenty\Obrázky\Banka\pozadí\srdce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2" name="TextovéPole 3"/>
          <p:cNvSpPr txBox="1">
            <a:spLocks noChangeArrowheads="1"/>
          </p:cNvSpPr>
          <p:nvPr/>
        </p:nvSpPr>
        <p:spPr bwMode="auto">
          <a:xfrm>
            <a:off x="0" y="714356"/>
            <a:ext cx="8929688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1.	Srdce mé, kam utíkáš, cestou svou běžíš si dál,</a:t>
            </a:r>
          </a:p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zapomínáš, kdo rád s tebou byl, </a:t>
            </a:r>
            <a:r>
              <a:rPr lang="cs-CZ" sz="2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bloudíš </a:t>
            </a: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tmou pod tíhou vin</a:t>
            </a:r>
          </a:p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</a:t>
            </a:r>
            <a:r>
              <a:rPr lang="cs-CZ" sz="2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	Tak spěchej domů, </a:t>
            </a:r>
            <a:r>
              <a:rPr lang="cs-CZ" sz="2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dokořán </a:t>
            </a:r>
            <a:r>
              <a:rPr lang="cs-CZ" sz="2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svou náruč má, </a:t>
            </a:r>
          </a:p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čeká tě Ježíš, jen On tě zná. </a:t>
            </a:r>
          </a:p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On je ten pravý, lásku svou ti </a:t>
            </a:r>
            <a:r>
              <a:rPr lang="cs-CZ" sz="2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dá, </a:t>
            </a:r>
            <a:br>
              <a:rPr lang="cs-CZ" sz="2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tak </a:t>
            </a:r>
            <a:r>
              <a:rPr lang="cs-CZ" sz="2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vrať se domů, </a:t>
            </a:r>
            <a:r>
              <a:rPr lang="cs-CZ" sz="26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teď </a:t>
            </a:r>
            <a:r>
              <a:rPr lang="cs-CZ" sz="2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 ten čas.</a:t>
            </a:r>
          </a:p>
          <a:p>
            <a:pPr marL="0" lvl="1" eaLnBrk="0" hangingPunct="0">
              <a:tabLst>
                <a:tab pos="360363" algn="l"/>
              </a:tabLst>
              <a:defRPr/>
            </a:pPr>
            <a:endParaRPr lang="cs-CZ" sz="2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2.	Srdce mé, proč utíkáš, proč opouštíš své bezpečí,</a:t>
            </a:r>
          </a:p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čeká dál, kdo rád tě má, se skrýt v Jeho náručí.</a:t>
            </a:r>
          </a:p>
          <a:p>
            <a:pPr marL="0" lvl="1" eaLnBrk="0" hangingPunct="0">
              <a:tabLst>
                <a:tab pos="360363" algn="l"/>
              </a:tabLst>
              <a:defRPr/>
            </a:pPr>
            <a:endParaRPr lang="cs-CZ" sz="2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3. </a:t>
            </a:r>
            <a:r>
              <a:rPr lang="cs-CZ" sz="2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Dítě </a:t>
            </a: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vzácné a předrahé, Ježíš dal za tebe svou krev.</a:t>
            </a:r>
          </a:p>
          <a:p>
            <a:pPr marL="0" lvl="1" eaLnBrk="0" hangingPunct="0">
              <a:tabLst>
                <a:tab pos="360363" algn="l"/>
              </a:tabLst>
              <a:defRPr/>
            </a:pP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Teď jméno máš dcera a syn, </a:t>
            </a:r>
            <a:r>
              <a:rPr lang="cs-CZ" sz="2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vždyť </a:t>
            </a:r>
            <a:r>
              <a:rPr lang="cs-CZ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On tě skryl rouchem svým.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" y="-24"/>
            <a:ext cx="9143999" cy="70788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40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+mj-cs"/>
              </a:rPr>
              <a:t>Spěchej domů</a:t>
            </a: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Documents and Settings\Jan Libotovský\Dokumenty\Obrázky\Banka\pozadí\ruce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60350"/>
            <a:ext cx="9144000" cy="55086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sz="4000" b="1" dirty="0" smtClean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 Stačí se nadechnout</a:t>
            </a:r>
          </a:p>
        </p:txBody>
      </p:sp>
      <p:sp>
        <p:nvSpPr>
          <p:cNvPr id="339971" name="Rectangle 3"/>
          <p:cNvSpPr>
            <a:spLocks noChangeArrowheads="1"/>
          </p:cNvSpPr>
          <p:nvPr/>
        </p:nvSpPr>
        <p:spPr bwMode="auto">
          <a:xfrm>
            <a:off x="0" y="928670"/>
            <a:ext cx="7881938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1. Stačí se nadechnout,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jenom se rozhlédnout</a:t>
            </a: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</a:t>
            </a:r>
            <a:r>
              <a:rPr lang="cs-CZ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ítím</a:t>
            </a: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jsi blízko,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Pán můj svatý</a:t>
            </a: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marL="0" lvl="1" eaLnBrk="0" hangingPunct="0">
              <a:spcBef>
                <a:spcPts val="12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</a:t>
            </a: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můj jsi denní chléb,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strážce mých jsi cest.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Slyším jsi blízko,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Pán můj svatý.</a:t>
            </a:r>
          </a:p>
        </p:txBody>
      </p:sp>
      <p:sp>
        <p:nvSpPr>
          <p:cNvPr id="339972" name="Text Box 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667625" y="182563"/>
            <a:ext cx="1296988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b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357826"/>
            <a:ext cx="78819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pt-BR" sz="3200" b="1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já po Tobě toužím</a:t>
            </a:r>
            <a:r>
              <a:rPr lang="cs-CZ" sz="3200" b="1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…</a:t>
            </a:r>
            <a:endParaRPr lang="pt-BR" sz="3200" b="1" dirty="0">
              <a:solidFill>
                <a:srgbClr val="FFFF99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200" b="1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</a:t>
            </a:r>
            <a:r>
              <a:rPr lang="pt-BR" sz="3200" b="1" dirty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já bez Tebe bloudím</a:t>
            </a:r>
            <a:r>
              <a:rPr lang="pt-BR" sz="3200" b="1" dirty="0" smtClean="0"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…</a:t>
            </a:r>
            <a:endParaRPr lang="cs-CZ" sz="3200" b="1" dirty="0">
              <a:solidFill>
                <a:srgbClr val="FFFF99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lačítko akce: Začátek 7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 descr="P100074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0" y="3286124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DOBRÝ JE BOH NÁŠ,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TIEŽ MU DAJ SVOJ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HLAS A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 VOLAJ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V SLÁVE PRÍDE,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 VÍŤAZ NÁŠ KRÁĽ.</a:t>
            </a:r>
          </a:p>
        </p:txBody>
      </p:sp>
      <p:sp>
        <p:nvSpPr>
          <p:cNvPr id="8" name="TextovéPole 3"/>
          <p:cNvSpPr txBox="1">
            <a:spLocks noChangeArrowheads="1"/>
          </p:cNvSpPr>
          <p:nvPr/>
        </p:nvSpPr>
        <p:spPr bwMode="auto">
          <a:xfrm>
            <a:off x="1" y="142852"/>
            <a:ext cx="914399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BUDÚCNOSŤ ON POZNÁ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AJ MÔJ ČAS V RUKÁCH MÁ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VLÁDNE NAD VŠETKÝM,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PRVÝ 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 POSLEDNÝ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857364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MAL PLÁN A ZVÍŤAZIL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OTEC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DUCH AJ SYN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VESMÍRU KRÁĽ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MÔJ 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KAŽDÝ KROK POZNÁ</a:t>
            </a:r>
            <a:endParaRPr lang="cs-CZ" sz="3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n Libotovský\Dokumenty\Obrázky\Banka\pozadí\kniha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0" y="928670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914400" lvl="3" indent="-457200" eaLnBrk="0" hangingPunct="0">
              <a:spcBef>
                <a:spcPct val="0"/>
              </a:spcBef>
              <a:buFontTx/>
              <a:buAutoNum type="arabicPeriod"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Písmo je už dlouhý čas světlem všem, </a:t>
            </a: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vede </a:t>
            </a: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nás.</a:t>
            </a:r>
          </a:p>
          <a:p>
            <a:pPr marL="0" lvl="1" indent="-457200" eaLnBrk="0" hangingPunct="0">
              <a:spcBef>
                <a:spcPct val="0"/>
              </a:spcBef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Slovo všech tvých proroků, </a:t>
            </a: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dnes </a:t>
            </a: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dává smysl mým krokům.</a:t>
            </a:r>
          </a:p>
          <a:p>
            <a:pPr marL="0" lvl="1" indent="-457200" eaLnBrk="0" hangingPunct="0">
              <a:spcBef>
                <a:spcPct val="0"/>
              </a:spcBef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Slova tvá jsou nadějí, sílu mám, když znějí.</a:t>
            </a:r>
          </a:p>
          <a:p>
            <a:pPr marL="0" lvl="1" indent="-457200" eaLnBrk="0" hangingPunct="0">
              <a:spcBef>
                <a:spcPct val="0"/>
              </a:spcBef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Ve světě kde bloudíme, </a:t>
            </a: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jen </a:t>
            </a: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díky jim se vrátíme</a:t>
            </a: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indent="-457200" eaLnBrk="0" hangingPunct="0">
              <a:spcBef>
                <a:spcPct val="0"/>
              </a:spcBef>
              <a:defRPr/>
            </a:pPr>
            <a:endParaRPr lang="cs-CZ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3200400" lvl="8" indent="-457200" eaLnBrk="0" hangingPunct="0">
              <a:spcBef>
                <a:spcPct val="0"/>
              </a:spcBef>
              <a:buFontTx/>
              <a:buAutoNum type="alphaUcPeriod" startAt="18"/>
              <a:defRPr/>
            </a:pP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Stará zvěst v každý čas, </a:t>
            </a: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změní </a:t>
            </a: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mě a mění nás</a:t>
            </a: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b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Dejme </a:t>
            </a: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všem ten chléb živý, </a:t>
            </a: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vždyť </a:t>
            </a:r>
            <a:r>
              <a:rPr lang="cs-CZ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Pán Bůh je milostivý.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576262"/>
          </a:xfrm>
          <a:effectLst/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cs-CZ" sz="40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Stará slova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n Libotovský\Dokumenty\Obrázky\Banka\pozadí\kniha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0" y="142852"/>
            <a:ext cx="9144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914400" lvl="3" indent="-457200" eaLnBrk="0" hangingPunct="0">
              <a:spcBef>
                <a:spcPct val="0"/>
              </a:spcBef>
              <a:buFontTx/>
              <a:buAutoNum type="arabicPeriod" startAt="2"/>
              <a:defRPr/>
            </a:pP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Písmo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 víry zdroj, dává klid, 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když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 boj.</a:t>
            </a:r>
          </a:p>
          <a:p>
            <a:pPr marL="0" lvl="1" indent="-457200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Duch svatý vždy chápe nás, 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z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Knihy knih zní jeho hlas.</a:t>
            </a:r>
          </a:p>
          <a:p>
            <a:pPr marL="0" lvl="1" indent="-457200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Odkrývá nám tajemství, 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dává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sílu k vítězství.</a:t>
            </a:r>
          </a:p>
          <a:p>
            <a:pPr marL="0" lvl="1" indent="-457200" eaLnBrk="0" hangingPunct="0">
              <a:spcBef>
                <a:spcPct val="0"/>
              </a:spcBef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Ve světě kde bloudíme, 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jenom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 ním se vrátíme.</a:t>
            </a:r>
          </a:p>
          <a:p>
            <a:pPr marL="0" lvl="1" indent="-457200" eaLnBrk="0" hangingPunct="0">
              <a:spcBef>
                <a:spcPct val="0"/>
              </a:spcBef>
              <a:defRPr/>
            </a:pP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3200400" lvl="8" indent="-457200" eaLnBrk="0" hangingPunct="0">
              <a:spcBef>
                <a:spcPct val="0"/>
              </a:spcBef>
              <a:buFontTx/>
              <a:buAutoNum type="alphaUcPeriod" startAt="18"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Stará zvěst v každý čas, 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změní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mě a mění 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nás.</a:t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Dejme 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všem ten chléb živý, vždyť Pán Bůh je milostivý.</a:t>
            </a: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316416" y="6237312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an Libotovský\Dokumenty\Obrázky\Banka\Biblické\02-Křesťanská grafika\007-synagoga.jpg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 l="6980" r="3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72547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Š-MA </a:t>
            </a: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JISRÁEL     </a:t>
            </a:r>
            <a:r>
              <a:rPr lang="cs-CZ" sz="1800" b="1" dirty="0" err="1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Dt</a:t>
            </a:r>
            <a:r>
              <a:rPr lang="cs-CZ" sz="18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18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6,4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52" y="1142984"/>
            <a:ext cx="7858148" cy="517064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indent="-457200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Š-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ma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Jisrael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Elohejnu</a:t>
            </a: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457200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457200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Š-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ma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Jisrael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Elohejnu</a:t>
            </a: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457200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457200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Š-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ma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Jisrael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Elohejnu</a:t>
            </a: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457200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457200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Š-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ma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Jisrael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Elohejnu</a:t>
            </a:r>
            <a:endParaRPr lang="cs-CZ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457200" eaLnBrk="0" hangingPunc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back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3" y="0"/>
            <a:ext cx="9220912" cy="687081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Štít</a:t>
            </a:r>
            <a:endParaRPr lang="cs-CZ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980728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1. Můj Bůh je můj štít je mou písní.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Já vím, On mi odpoví a mocí svého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jména vysvobodí.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99792" y="2852936"/>
            <a:ext cx="79928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Chci žít ve stínu křídel Tvých,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spěchám do stínu křídel Tvých,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smím žít ve stínu křídel Tvých.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Teď smím jít v pokoji dál,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vím že jsi mi blízko, </a:t>
            </a:r>
            <a:r>
              <a:rPr lang="cs-CZ" sz="3000" b="1" dirty="0" err="1" smtClean="0">
                <a:latin typeface="Tahoma" pitchFamily="34" charset="0"/>
                <a:cs typeface="Tahoma" pitchFamily="34" charset="0"/>
              </a:rPr>
              <a:t>haleluja</a:t>
            </a:r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. </a:t>
            </a:r>
            <a:endParaRPr lang="cs-CZ" sz="30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6" y="-1"/>
            <a:ext cx="9186728" cy="68708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6" y="548680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2. Můj Bůh je pramen vody živé,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Já půjdu v jeho síle.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Zpívám chválu jeho jménu,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Bohu jedinému.</a:t>
            </a:r>
            <a:endParaRPr lang="cs-CZ" sz="3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792" y="2852936"/>
            <a:ext cx="79928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Chci žít ve stínu křídel Tvých,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spěchám do stínu křídel Tvých,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smím žít ve stínu křídel Tvých.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Teď smím jít v pokoji dál,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vím že jsi mi blízko, </a:t>
            </a:r>
            <a:r>
              <a:rPr lang="cs-CZ" sz="3000" b="1" dirty="0" err="1" smtClean="0">
                <a:latin typeface="Tahoma" pitchFamily="34" charset="0"/>
                <a:cs typeface="Tahoma" pitchFamily="34" charset="0"/>
              </a:rPr>
              <a:t>haleluja</a:t>
            </a:r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. </a:t>
            </a:r>
            <a:endParaRPr lang="cs-CZ" sz="3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021288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ry 2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 bwMode="auto">
          <a:xfrm>
            <a:off x="0" y="1571612"/>
            <a:ext cx="9144000" cy="3786188"/>
          </a:xfrm>
          <a:prstGeom prst="rect">
            <a:avLst/>
          </a:prstGeom>
          <a:solidFill>
            <a:srgbClr val="00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2547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Tam k výšinám</a:t>
            </a:r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2000240"/>
            <a:ext cx="9144000" cy="270227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|: </a:t>
            </a: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Tam k výšinám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:| 3x</a:t>
            </a: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Tam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cesta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vede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j</a:t>
            </a: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á ji znám.</a:t>
            </a: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endParaRPr lang="cs-CZ" sz="32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|: </a:t>
            </a: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Tam můžeš být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:| 3x</a:t>
            </a:r>
            <a:endParaRPr lang="cs-CZ" sz="32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Stačí jen věřit chtít a jít.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ry 2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 bwMode="auto">
          <a:xfrm>
            <a:off x="0" y="1214422"/>
            <a:ext cx="9144000" cy="4357718"/>
          </a:xfrm>
          <a:prstGeom prst="rect">
            <a:avLst/>
          </a:prstGeom>
          <a:solidFill>
            <a:srgbClr val="00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57298"/>
            <a:ext cx="9144000" cy="413036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|: </a:t>
            </a: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Tam sídlí Bůh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:| 3x</a:t>
            </a:r>
            <a:endParaRPr lang="cs-CZ" sz="32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s jeho synem svatý duch.</a:t>
            </a:r>
            <a:b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endParaRPr lang="cs-CZ" sz="32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|: </a:t>
            </a: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Tam cíl je náš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:| 3x</a:t>
            </a:r>
            <a:endParaRPr lang="cs-CZ" sz="32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Tak miluj, věř a víc jej znáš.</a:t>
            </a:r>
            <a:b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endParaRPr lang="en-US" sz="32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|: </a:t>
            </a: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Tam k výšinám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:| 3x</a:t>
            </a:r>
            <a:endParaRPr lang="cs-CZ" sz="32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algn="ctr" eaLnBrk="0" hangingPunct="0">
              <a:lnSpc>
                <a:spcPct val="90000"/>
              </a:lnSpc>
              <a:buFontTx/>
              <a:buNone/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Tam cesta vede já ji znám.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212366" cy="68879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Ten den</a:t>
            </a:r>
            <a:endParaRPr lang="cs-CZ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908720"/>
            <a:ext cx="69108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Ten den mi víc než stříbro září,</a:t>
            </a:r>
          </a:p>
          <a:p>
            <a:pPr marL="342900" indent="-342900"/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	  ten den, kdy smím ti blízký být.</a:t>
            </a:r>
          </a:p>
          <a:p>
            <a:pPr marL="342900" indent="-342900"/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	  Ty chvíle jsou mi vzácnější víc,</a:t>
            </a:r>
          </a:p>
          <a:p>
            <a:pPr marL="342900" indent="-342900"/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	  než léta jinde žít.</a:t>
            </a:r>
            <a:endParaRPr lang="cs-CZ" sz="3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59632" y="3284984"/>
            <a:ext cx="62376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2. Ty víš, že tajné přání mám,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pár slůvek s vůní stýskání,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že každý den bych strávil rád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uvnitř tvého nádvoří.</a:t>
            </a:r>
            <a:endParaRPr lang="cs-CZ" sz="30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212366" cy="69050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980728"/>
            <a:ext cx="831990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latin typeface="Tahoma" pitchFamily="34" charset="0"/>
                <a:cs typeface="Tahoma" pitchFamily="34" charset="0"/>
              </a:rPr>
              <a:t>Touha žít v domě tvém</a:t>
            </a:r>
          </a:p>
          <a:p>
            <a:r>
              <a:rPr lang="cs-CZ" sz="3200" b="1" dirty="0" smtClean="0">
                <a:latin typeface="Tahoma" pitchFamily="34" charset="0"/>
                <a:cs typeface="Tahoma" pitchFamily="34" charset="0"/>
              </a:rPr>
              <a:t>je největším mým důvodem,</a:t>
            </a:r>
          </a:p>
          <a:p>
            <a:r>
              <a:rPr lang="cs-CZ" sz="3200" b="1" dirty="0" smtClean="0">
                <a:latin typeface="Tahoma" pitchFamily="34" charset="0"/>
                <a:cs typeface="Tahoma" pitchFamily="34" charset="0"/>
              </a:rPr>
              <a:t>vše co mám, že dávám rád,</a:t>
            </a:r>
          </a:p>
          <a:p>
            <a:r>
              <a:rPr lang="cs-CZ" sz="3200" b="1" dirty="0" smtClean="0">
                <a:latin typeface="Tahoma" pitchFamily="34" charset="0"/>
                <a:cs typeface="Tahoma" pitchFamily="34" charset="0"/>
              </a:rPr>
              <a:t>když další den, další den smím Tě znát. </a:t>
            </a:r>
            <a:endParaRPr lang="cs-CZ" sz="32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lačítko akce: Začátek 3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screen"/>
          <a:srcRect l="706" r="61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343043" name="Rectangle 3"/>
          <p:cNvSpPr>
            <a:spLocks noChangeArrowheads="1"/>
          </p:cNvSpPr>
          <p:nvPr/>
        </p:nvSpPr>
        <p:spPr bwMode="auto">
          <a:xfrm>
            <a:off x="0" y="1285860"/>
            <a:ext cx="9144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1)	Z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dálky zní tichý pláč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přítel chudých, a dětí zvlášť.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Vztek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hněv, křik a smích,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To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 čisté lásky, nesls náš hřích 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endParaRPr lang="cs-CZ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2)	Přicházíš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jak déšť sem k nám    	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Hledáš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nás stále, 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hledáš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nás sám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Máš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mě rád, to dobře vím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láska věčná, já znát tě smím.   		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357166"/>
            <a:ext cx="4781487" cy="64633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+mj-cs"/>
              </a:rPr>
              <a:t>Ten déšť, jsi 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 descr="P100074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0" y="2143116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DOBRÝ JE BOH NÁŠ,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TIEŽ MU DAJ SVOJ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HLAS A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 VOLAJ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V SLÁVE PRÍDE, 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 VÍŤAZ NÁŠ KRÁĽ.</a:t>
            </a:r>
          </a:p>
        </p:txBody>
      </p:sp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0" y="357166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TVOJE MENO NÁDHERNÉ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OD 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VEKOV JE CHVÁLENÉ, </a:t>
            </a: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DOVOĽ </a:t>
            </a:r>
            <a:r>
              <a:rPr lang="sk-SK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SPIEVAŤ AJ MNE, BUĎ MÔJ PÁN.</a:t>
            </a:r>
          </a:p>
        </p:txBody>
      </p:sp>
      <p:sp>
        <p:nvSpPr>
          <p:cNvPr id="8" name="Tlačítko akce: Začátek 7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720080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screen"/>
          <a:srcRect l="706" r="61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3" name="Rectangle 3"/>
          <p:cNvSpPr>
            <a:spLocks noChangeArrowheads="1"/>
          </p:cNvSpPr>
          <p:nvPr/>
        </p:nvSpPr>
        <p:spPr bwMode="auto">
          <a:xfrm>
            <a:off x="0" y="500042"/>
            <a:ext cx="9144000" cy="209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err="1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Padá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déšť a zkrápí nás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Ten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déšť jsi ty sám, slyším tvůj hlas.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Když 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strach a hřích nás dobývá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Déšť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Ducha tvého  vše omývá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sz="3200" b="1" dirty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286124"/>
            <a:ext cx="9144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3)	Víš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to sám,  jak těžké je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žít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jen z víry, a z naděje.</a:t>
            </a:r>
            <a:endParaRPr lang="cs-CZ" sz="3200" b="1" dirty="0" err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 očích tvých vždy soucit byl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I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dnes nás chápeš , </a:t>
            </a:r>
            <a:endParaRPr lang="cs-CZ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vždyť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tu žil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sz="3200" b="1" dirty="0" err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screen"/>
          <a:srcRect l="706" r="61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57166"/>
            <a:ext cx="9144000" cy="305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err="1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Padá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déšť a zkrápí nás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Ten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déšť jsi ty sám, slyším tvůj hlas.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Když 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strach a hřích nás dobývá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Déšť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Ducha tvého  vše omývá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 2x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Déšť Ducha tvého  vše omývá.</a:t>
            </a:r>
            <a:endParaRPr lang="cs-CZ" sz="3200" b="1" dirty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929066"/>
            <a:ext cx="9144000" cy="209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 nám jak déšť 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snášíš, 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vím</a:t>
            </a:r>
            <a:endParaRPr lang="cs-CZ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 nám jak déšť se snášíš, vím		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život máš</a:t>
            </a:r>
          </a:p>
          <a:p>
            <a:pPr marL="0" lvl="1" eaLnBrk="0" hangingPunct="0">
              <a:lnSpc>
                <a:spcPct val="90000"/>
              </a:lnSpc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život dáš	</a:t>
            </a: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C:\Documents and Settings\Jan Libotovský\Dokumenty\Obrázky\Banka\pozadí\chval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71438"/>
            <a:ext cx="9144000" cy="55086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+mj-cs"/>
              </a:rPr>
              <a:t>	To je tvůj dům</a:t>
            </a:r>
          </a:p>
        </p:txBody>
      </p:sp>
      <p:sp>
        <p:nvSpPr>
          <p:cNvPr id="204804" name="Rectangle 3"/>
          <p:cNvSpPr>
            <a:spLocks noChangeArrowheads="1"/>
          </p:cNvSpPr>
          <p:nvPr/>
        </p:nvSpPr>
        <p:spPr bwMode="auto">
          <a:xfrm>
            <a:off x="0" y="919163"/>
            <a:ext cx="88153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1. Přicházíme dnes Ti chválu vzdát.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Duchu Svatý, přijď a naplň nás.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Buď vůle Tvá.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Odkládáme stranou touhy své,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0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očisť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 naše srdce nečisté,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buď vůle Tvá. </a:t>
            </a:r>
          </a:p>
        </p:txBody>
      </p:sp>
      <p:sp>
        <p:nvSpPr>
          <p:cNvPr id="368644" name="Text Box 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667625" y="182563"/>
            <a:ext cx="1296988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b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4071942"/>
            <a:ext cx="78819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To je Tvůj dům, Tvůj chrám,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my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ě vítáme, Pane, vítáme.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To je Tvůj dům Tvůj chrám,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my vítáme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ě dnes.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C:\Documents and Settings\Jan Libotovský\Dokumenty\Obrázky\Banka\pozadí\chval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1" name="Rectangle 2"/>
          <p:cNvSpPr>
            <a:spLocks noChangeArrowheads="1"/>
          </p:cNvSpPr>
          <p:nvPr/>
        </p:nvSpPr>
        <p:spPr bwMode="auto">
          <a:xfrm>
            <a:off x="0" y="214290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2. Celý život chceme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obě dát,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srdce jako živou oběť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v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zdát, buď vůle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</a:t>
            </a:r>
            <a:r>
              <a:rPr lang="cs-CZ" sz="30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vá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Buď oslaven v tom, co děláme,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buď oslaven v tom, co říkáme,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buď vůle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</a:t>
            </a:r>
            <a:r>
              <a:rPr lang="cs-CZ" sz="30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vá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</a:p>
        </p:txBody>
      </p:sp>
      <p:sp>
        <p:nvSpPr>
          <p:cNvPr id="370691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667625" y="182563"/>
            <a:ext cx="1296988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b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643182"/>
            <a:ext cx="78819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To je Tvůj dům, Tvůj chrám,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my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ě vítáme, Pane, vítáme.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To je Tvůj dům Tvůj chrám,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my vítáme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ě dnes.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4714884"/>
            <a:ext cx="7881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Táhni nás, táhni nás,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k sobě výš.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Toužíme, </a:t>
            </a:r>
            <a:r>
              <a:rPr lang="cs-CZ" sz="30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toužíme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být 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obě blíž.</a:t>
            </a:r>
          </a:p>
        </p:txBody>
      </p:sp>
      <p:sp>
        <p:nvSpPr>
          <p:cNvPr id="8" name="Tlačítko akce: Začátek 7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02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2918"/>
            <a:ext cx="9144000" cy="587375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To se nestane</a:t>
            </a: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0" y="1571612"/>
            <a:ext cx="914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Když kráčím silnou bouří, strach mi nedává spát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Mou jistotou je ten, který bdí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Tehdy se bojím, tělo slábne vše se rozpadá v prach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Ale jistotou je ten který bdí,</a:t>
            </a:r>
          </a:p>
          <a:p>
            <a:pPr marL="0" lvl="1" eaLnBrk="0" hangingPunct="0">
              <a:spcBef>
                <a:spcPct val="0"/>
              </a:spcBef>
              <a:defRPr/>
            </a:pPr>
            <a:endParaRPr lang="cs-CZ" sz="3000" dirty="0">
              <a:ln w="19050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On je s námi má nás rád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Chléb svůj dává těm, kdo mají hlad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Když Bůh je s námi sílu mám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Kdo je proti nám?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Kdo je proti nám</a:t>
            </a:r>
            <a:r>
              <a:rPr lang="cs-CZ" sz="3000" dirty="0" smtClean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cs-CZ" sz="3000" dirty="0">
              <a:ln w="19050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02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0" y="142852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 smtClean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Ó </a:t>
            </a:r>
            <a:r>
              <a:rPr lang="cs-CZ" sz="3000" dirty="0" err="1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né</a:t>
            </a: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 to se nestane, aby tys nás někdy opustil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Ó </a:t>
            </a:r>
            <a:r>
              <a:rPr lang="cs-CZ" sz="3000" dirty="0" err="1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né</a:t>
            </a: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 to se nestane, aby zády k nám ses obrátil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Ó </a:t>
            </a:r>
            <a:r>
              <a:rPr lang="cs-CZ" sz="3000" dirty="0" err="1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né</a:t>
            </a: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 to se nestane, vždyť nikdo nemá lásky víc.</a:t>
            </a:r>
          </a:p>
          <a:p>
            <a:pPr marL="0" lvl="1" eaLnBrk="0" hangingPunct="0">
              <a:spcBef>
                <a:spcPct val="0"/>
              </a:spcBef>
              <a:defRPr/>
            </a:pPr>
            <a:endParaRPr lang="cs-CZ" sz="3000" dirty="0">
              <a:ln w="19050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Jednou přijde nové ráno, kdy všechny trable zmizí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Už vidím že se rychle blíží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Čekal ho Mojžíš i Noe, dnes jej čekám i já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Teď vidím že se rychle blíží</a:t>
            </a:r>
          </a:p>
          <a:p>
            <a:pPr marL="0" lvl="1" eaLnBrk="0" hangingPunct="0">
              <a:spcBef>
                <a:spcPct val="0"/>
              </a:spcBef>
              <a:defRPr/>
            </a:pPr>
            <a:endParaRPr lang="cs-CZ" sz="3000" dirty="0">
              <a:ln w="19050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 důvěrou se dívám vpřed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Vyhlížím, kdy vrátíš se zpět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Už slyším hlas tvůj z dálky znít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Kdo je proti nám?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cs-CZ" sz="3000" dirty="0">
                <a:ln w="1905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Kdo je proti nám?</a:t>
            </a: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ový-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7858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Tobě patří chvála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62040"/>
            <a:ext cx="9144000" cy="512448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 marL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Tx/>
              <a:buNone/>
              <a:tabLst>
                <a:tab pos="442913" algn="l"/>
              </a:tabLst>
              <a:defRPr/>
            </a:pP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|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:Tobě patří chvála, čest a sláva, my zvedáme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svoje dlaně, my voláme: Ty jsi pán! :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|</a:t>
            </a:r>
            <a:endParaRPr lang="cs-CZ" sz="3000" b="1" dirty="0" smtClean="0">
              <a:ln>
                <a:solidFill>
                  <a:schemeClr val="bg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Tx/>
              <a:buNone/>
              <a:tabLst>
                <a:tab pos="442913" algn="l"/>
              </a:tabLst>
              <a:defRPr/>
            </a:pP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|: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Vždyť Ty jsi Pán, ty jediný, Ty jsi král, Ty jsi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tolik nádherný, celý svět se Ti klaní.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 :|</a:t>
            </a:r>
            <a:endParaRPr lang="cs-CZ" sz="3000" b="1" dirty="0" smtClean="0">
              <a:ln>
                <a:solidFill>
                  <a:schemeClr val="bg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Tx/>
              <a:buNone/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Coda: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Neboť tvé je království,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moc i sláva navěky,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v Tvém jménu je síla,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Ty jsi alfa, omega,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|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:Ty jsi Ježíš,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 Ty jsi Pán vládce můj:</a:t>
            </a:r>
            <a:r>
              <a:rPr lang="en-US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|</a:t>
            </a: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286776" y="6286520"/>
            <a:ext cx="571504" cy="428628"/>
          </a:xfrm>
          <a:prstGeom prst="actionButtonBeginning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2225"/>
            <a:ext cx="9144000" cy="68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57232"/>
            <a:ext cx="9144000" cy="156966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lvl="1" algn="ctr" rtl="0" eaLnBrk="0" hangingPunct="0">
              <a:defRPr/>
            </a:pPr>
            <a: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/: TEBE PATRÍ CHVÁLA</a:t>
            </a:r>
            <a:r>
              <a:rPr lang="sk-SK" sz="3200" b="1" kern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, ČESŤ </a:t>
            </a:r>
            <a: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A SLÁVA, </a:t>
            </a:r>
            <a:b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</a:br>
            <a: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MY ZDVÍHAME SVOJE DLANE, </a:t>
            </a:r>
            <a:r>
              <a:rPr lang="sk-SK" sz="3200" b="1" kern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/>
            </a:r>
            <a:br>
              <a:rPr lang="sk-SK" sz="3200" b="1" kern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</a:br>
            <a:r>
              <a:rPr lang="sk-SK" sz="3200" b="1" kern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MY </a:t>
            </a:r>
            <a: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VOLÁME: TY SI PÁN :/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42852"/>
            <a:ext cx="9144000" cy="5032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+mj-cs"/>
              </a:rPr>
              <a:t>TEBE PATRÍ CHVÁLA</a:t>
            </a:r>
            <a:endParaRPr lang="sk-SK" sz="3600" b="1" dirty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428868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45720" rIns="91440" bIns="45720" rtlCol="0" anchor="ctr">
            <a:spAutoFit/>
          </a:bodyPr>
          <a:lstStyle/>
          <a:p>
            <a:pPr lvl="1" algn="ctr" eaLnBrk="0" hangingPunct="0">
              <a:defRPr/>
            </a:pPr>
            <a:r>
              <a:rPr lang="sk-SK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/:VEĎ TY SI PÁN, </a:t>
            </a: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</a:t>
            </a:r>
            <a:r>
              <a:rPr lang="sk-SK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JEDINÝ, TY SI KRÁĽ. </a:t>
            </a:r>
          </a:p>
          <a:p>
            <a:pPr lvl="1" algn="ctr" eaLnBrk="0" hangingPunct="0">
              <a:defRPr/>
            </a:pPr>
            <a:r>
              <a:rPr lang="sk-SK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SI TAKÝ NÁDHERNÝ, </a:t>
            </a:r>
          </a:p>
          <a:p>
            <a:pPr lvl="1" algn="ctr" eaLnBrk="0" hangingPunct="0">
              <a:defRPr/>
            </a:pPr>
            <a:r>
              <a:rPr lang="sk-SK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PRÍJMI SLOVÁ VYZNANÍ :/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8149"/>
            <a:ext cx="9144000" cy="68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42852"/>
            <a:ext cx="9144000" cy="235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45720" rIns="91440" bIns="45720" rtlCol="0" anchor="ctr">
            <a:spAutoFit/>
          </a:bodyPr>
          <a:lstStyle/>
          <a:p>
            <a:pPr marR="0" lvl="1" indent="-342900" algn="ctr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LEBO TY MÁŠ KRÁĽOVSTVO, </a:t>
            </a:r>
          </a:p>
          <a:p>
            <a:pPr marR="0" lvl="1" indent="-342900" algn="ctr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MOC A SLÁVU NA VEKY, </a:t>
            </a:r>
          </a:p>
          <a:p>
            <a:pPr marR="0" lvl="1" indent="-342900" algn="ctr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NÁM DÁVAŠ VÍŤAZSTVO, </a:t>
            </a:r>
          </a:p>
          <a:p>
            <a:pPr marR="0" lvl="1" indent="-342900" algn="ctr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MÁŠ NÁRUČ PRE VŠETKÝCH. </a:t>
            </a:r>
            <a:endParaRPr lang="sk-SK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2714620"/>
            <a:ext cx="9144000" cy="176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45720" rIns="91440" bIns="45720" rtlCol="0" anchor="ctr">
            <a:spAutoFit/>
          </a:bodyPr>
          <a:lstStyle/>
          <a:p>
            <a:pPr lvl="1" indent="-342900" algn="ctr" eaLnBrk="0" hangingPunct="0">
              <a:spcBef>
                <a:spcPct val="20000"/>
              </a:spcBef>
              <a:defRPr/>
            </a:pPr>
            <a:r>
              <a:rPr lang="sk-SK" sz="32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SI JEŽIŠ! </a:t>
            </a:r>
          </a:p>
          <a:p>
            <a:pPr lvl="1" indent="-342900" algn="ctr" eaLnBrk="0" hangingPunct="0">
              <a:spcBef>
                <a:spcPct val="20000"/>
              </a:spcBef>
              <a:defRPr/>
            </a:pPr>
            <a:r>
              <a:rPr lang="sk-SK" sz="32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SI PÁN!</a:t>
            </a:r>
          </a:p>
          <a:p>
            <a:pPr lvl="1" indent="-342900" algn="ctr" eaLnBrk="0" hangingPunct="0">
              <a:spcBef>
                <a:spcPct val="20000"/>
              </a:spcBef>
              <a:defRPr/>
            </a:pPr>
            <a:r>
              <a:rPr lang="sk-SK" sz="32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VLÁDCA MÔJ!</a:t>
            </a:r>
            <a:endParaRPr lang="sk-SK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2225"/>
            <a:ext cx="9144000" cy="68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28604"/>
            <a:ext cx="9144000" cy="156966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lvl="1" algn="ctr" rtl="0" eaLnBrk="0" hangingPunct="0">
              <a:defRPr/>
            </a:pPr>
            <a: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/: TEBE PATRÍ CHVÁLA</a:t>
            </a:r>
            <a:r>
              <a:rPr lang="sk-SK" sz="3200" b="1" kern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, ČESŤ </a:t>
            </a:r>
            <a: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A SLÁVA, </a:t>
            </a:r>
            <a:b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</a:br>
            <a: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MY ZDVÍHAME SVOJE DLANE, </a:t>
            </a:r>
            <a:r>
              <a:rPr lang="sk-SK" sz="3200" b="1" kern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/>
            </a:r>
            <a:br>
              <a:rPr lang="sk-SK" sz="3200" b="1" kern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</a:br>
            <a:r>
              <a:rPr lang="sk-SK" sz="3200" b="1" kern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MY </a:t>
            </a:r>
            <a:r>
              <a:rPr lang="sk-SK" sz="3200" b="1" kern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Tahoma" pitchFamily="34" charset="0"/>
              </a:rPr>
              <a:t>VOLÁME: TY SI PÁN :/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214554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45720" rIns="91440" bIns="45720" rtlCol="0" anchor="ctr">
            <a:spAutoFit/>
          </a:bodyPr>
          <a:lstStyle/>
          <a:p>
            <a:pPr lvl="1" algn="ctr" eaLnBrk="0" hangingPunct="0">
              <a:defRPr/>
            </a:pPr>
            <a:r>
              <a:rPr lang="sk-SK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/:VEĎ TY SI PÁN, </a:t>
            </a: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</a:t>
            </a:r>
            <a:r>
              <a:rPr lang="sk-SK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JEDINÝ, TY SI KRÁĽ. </a:t>
            </a:r>
          </a:p>
          <a:p>
            <a:pPr lvl="1" algn="ctr" eaLnBrk="0" hangingPunct="0">
              <a:defRPr/>
            </a:pPr>
            <a:r>
              <a:rPr lang="sk-SK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SI TAKÝ NÁDHERNÝ, </a:t>
            </a:r>
          </a:p>
          <a:p>
            <a:pPr lvl="1" algn="ctr" eaLnBrk="0" hangingPunct="0">
              <a:defRPr/>
            </a:pPr>
            <a:r>
              <a:rPr lang="sk-SK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PRÍJMI SLOVÁ VYZNANÍ :/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ozadí\chvaly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8572528" cy="361253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+mn-cs"/>
              </a:rPr>
              <a:t>Dokonáno jest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0108"/>
            <a:ext cx="9144000" cy="46166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1. Odpustit hřích, zastavit lavinu, porazit smrt.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 Přišel jsi Ty, beránek bez viny, vykoupit svět.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endParaRPr lang="cs-CZ" sz="28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R.: 	Dokonáno jest! Dokonáno jest!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Dokonáno jest! Amen!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endParaRPr lang="cs-CZ" sz="28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2. Podstoupit kříž, zaplatit za vinu, vytrpět trest.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  Přišel jsi Ty, vyhlásit zajatým radostnou zvěst.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endParaRPr lang="cs-CZ" sz="28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R.: 	Dokonáno jest! Dokonáno jest!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Dokonáno jest! Amen!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244408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8149"/>
            <a:ext cx="9144000" cy="68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42852"/>
            <a:ext cx="9144000" cy="235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45720" rIns="91440" bIns="45720" rtlCol="0" anchor="ctr">
            <a:spAutoFit/>
          </a:bodyPr>
          <a:lstStyle/>
          <a:p>
            <a:pPr marR="0" lvl="1" indent="-342900" algn="ctr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LEBO TY MÁŠ KRÁĽOVSTVO, </a:t>
            </a:r>
          </a:p>
          <a:p>
            <a:pPr marR="0" lvl="1" indent="-342900" algn="ctr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MOC A SLÁVU NA VEKY, </a:t>
            </a:r>
          </a:p>
          <a:p>
            <a:pPr marR="0" lvl="1" indent="-342900" algn="ctr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NÁM DÁVAŠ VÍŤAZSTVO, </a:t>
            </a:r>
          </a:p>
          <a:p>
            <a:pPr marR="0" lvl="1" indent="-342900" algn="ctr" eaLnBrk="0" fontAlgn="auto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MÁŠ NÁRUČ PRE VŠETKÝCH. </a:t>
            </a:r>
            <a:endParaRPr lang="sk-SK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2714620"/>
            <a:ext cx="9144000" cy="176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45720" rIns="91440" bIns="45720" rtlCol="0" anchor="ctr">
            <a:spAutoFit/>
          </a:bodyPr>
          <a:lstStyle/>
          <a:p>
            <a:pPr lvl="1" indent="-342900" algn="ctr" eaLnBrk="0" hangingPunct="0">
              <a:spcBef>
                <a:spcPct val="20000"/>
              </a:spcBef>
              <a:defRPr/>
            </a:pPr>
            <a:r>
              <a:rPr lang="sk-SK" sz="32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SI JEŽIŠ! </a:t>
            </a:r>
          </a:p>
          <a:p>
            <a:pPr lvl="1" indent="-342900" algn="ctr" eaLnBrk="0" hangingPunct="0">
              <a:spcBef>
                <a:spcPct val="20000"/>
              </a:spcBef>
              <a:defRPr/>
            </a:pPr>
            <a:r>
              <a:rPr lang="sk-SK" sz="32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SI PÁN!</a:t>
            </a:r>
          </a:p>
          <a:p>
            <a:pPr lvl="1" indent="-342900" algn="ctr" eaLnBrk="0" hangingPunct="0">
              <a:spcBef>
                <a:spcPct val="20000"/>
              </a:spcBef>
              <a:defRPr/>
            </a:pPr>
            <a:r>
              <a:rPr lang="sk-SK" sz="3200" b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VLÁDCA MÔJ!</a:t>
            </a:r>
            <a:endParaRPr lang="sk-SK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lačítko akce: Začátek 7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Jan Libotovský\Dokumenty\Obrázky\Banka\pozadí\d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25470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	Toužím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4422"/>
            <a:ext cx="9144000" cy="481978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72000" bIns="45720" rtlCol="0">
            <a:spAutoFit/>
          </a:bodyPr>
          <a:lstStyle/>
          <a:p>
            <a:pPr marL="0" lvl="1" indent="-533400" algn="r" eaLnBrk="0" hangingPunct="0">
              <a:spcBef>
                <a:spcPts val="600"/>
              </a:spcBef>
              <a:buFontTx/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1. |: Toužím,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po Tobě toužím,                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toužím Tě poznávat.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Tvou láskou, 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věčnou láskou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nechat se objímat. :|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360363" algn="l"/>
                <a:tab pos="722313" algn="l"/>
              </a:tabLst>
              <a:defRPr/>
            </a:pP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R.: |: Bože, má spáso, veď mě dál, 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 nádvořích Tvých chci být i já. :|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Jan Libotovský\Dokumenty\Obrázky\Banka\pozadí\d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85794"/>
            <a:ext cx="9144000" cy="526297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72000" bIns="45720" rtlCol="0">
            <a:spAutoFit/>
          </a:bodyPr>
          <a:lstStyle/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2. |: Hledám,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Tebe hledám,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křídla Tvá jsou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skrýší mou.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Chválím, Tebe chválím,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objímáš mě mocí svou. :|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R.: |: Bože, má spáso, veď mě dál, 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 nádvořích Tvých chci být i já. :|</a:t>
            </a:r>
          </a:p>
          <a:p>
            <a:pPr marL="0" lvl="1" indent="-533400" algn="r" eaLnBrk="0" hangingPunct="0">
              <a:lnSpc>
                <a:spcPct val="90000"/>
              </a:lnSpc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back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3" y="0"/>
            <a:ext cx="917030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Tvůj přítel Ježíš</a:t>
            </a:r>
            <a:endParaRPr lang="cs-CZ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7504" y="2492896"/>
            <a:ext cx="867416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můj přítel, dáváš mi lásku,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to vím, máš rád.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Přes hory, doly za mnou vždy chvátáš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pomoc svou mi dát.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Jsi můj přítel největší co znám.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Tak proto rád tě mám, Tak proto rád tě mám.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Tak proto rád tě mám.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1275" y="0"/>
            <a:ext cx="9187392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2348880"/>
            <a:ext cx="868058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2. Ty jsi můj přítel,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nad jiné není věčné, přátelství.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Ty jsi má spása,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srdce mi jásá ze slov tvých poselství.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Ze tvé smrti život plyne nám.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Tak proto rád tě mám,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tak proto rád tě mám. Tak proto rád tě mám.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3" y="0"/>
            <a:ext cx="91703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6" y="2492896"/>
            <a:ext cx="779091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3. Tys byl můj přítel,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dřív, než jsem já byl i pro </a:t>
            </a:r>
            <a:r>
              <a:rPr lang="cs-CZ" sz="2800" b="1" dirty="0" err="1" smtClean="0">
                <a:latin typeface="Tahoma" pitchFamily="34" charset="0"/>
                <a:cs typeface="Tahoma" pitchFamily="34" charset="0"/>
              </a:rPr>
              <a:t>měs</a:t>
            </a:r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umíral.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Nyní, když v nebi s Otcem svým vládneš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já oběť tvou přijal.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Ty mě z bídy zveš do královských bran.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Tak proto rád tě mám.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Tak proto rád tě mám.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Tak proto rád tě mám. 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lačítko akce: Začátek 3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-42729"/>
            <a:ext cx="9203820" cy="69306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Ty jsi, Hospodine, blízko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76470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všechna Tvá přikázání jsou pravda.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520" y="2996952"/>
            <a:ext cx="82125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Hojný pokoj mají ti, kdo milují tvůj zákon.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Hojný pokoj mají ti, kdo milují tvůj zákon. 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3" y="0"/>
            <a:ext cx="920382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528" y="76470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všechna Tvá přikázání jsou pravda.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2564904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2. Dřív než začne svítat, na pomoc tě volám.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Dřív než začne svítat, na pomoc tě volám.</a:t>
            </a:r>
          </a:p>
          <a:p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4004" y="0"/>
            <a:ext cx="923800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76470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všechna Tvá přikázání jsou pravda.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520" y="2708920"/>
            <a:ext cx="85010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3. Oči mé se budí dřív, na slovo tvé očekávám.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Oči mé se budí dřív, na slovo tvé očekávám.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9821" y="0"/>
            <a:ext cx="923800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76470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všechna Tvá přikázání jsou pravda.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2780928"/>
            <a:ext cx="88793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4. Celým srdcem volám, odpověz mi, Hospodine.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Celým srdcem volám, odpověz mi, Hospodine.</a:t>
            </a:r>
          </a:p>
          <a:p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back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3" y="0"/>
            <a:ext cx="9178183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26064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Eshet</a:t>
            </a:r>
            <a:r>
              <a:rPr lang="cs-CZ" sz="3600" b="1" dirty="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600" b="1" dirty="0" err="1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Hayil</a:t>
            </a:r>
            <a:endParaRPr lang="cs-CZ" sz="3600" b="1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1560" y="1268760"/>
            <a:ext cx="79208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1.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Ešet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chajil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mí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jimca</a:t>
            </a:r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vrachoq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mipní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mikra</a:t>
            </a:r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batach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ba lev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baala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v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šalal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lo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jechsar</a:t>
            </a:r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1560" y="3429000"/>
            <a:ext cx="79208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Darša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cemer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upište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vatas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bechefec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kápejhra</a:t>
            </a:r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batach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ba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levbaala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v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šalal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lo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jechsar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lačítko akce: Začátek 8">
            <a:hlinkClick r:id="" action="ppaction://hlinkshowjump?jump=firstslide" highlightClick="1"/>
          </p:cNvPr>
          <p:cNvSpPr/>
          <p:nvPr/>
        </p:nvSpPr>
        <p:spPr>
          <a:xfrm>
            <a:off x="755576" y="5949280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9821" y="0"/>
            <a:ext cx="923800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76470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Ty jsi Hospodine blízko,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všechna Tvá přikázání jsou pravda.</a:t>
            </a:r>
          </a:p>
        </p:txBody>
      </p:sp>
      <p:sp>
        <p:nvSpPr>
          <p:cNvPr id="4" name="Tlačítko akce: Začátek 3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39552" y="2564904"/>
            <a:ext cx="57518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5. Chválím tě sedmkrát za den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za tvé spravedlivé soudy.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Chválím tě sedmkrát za den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za tvé spravedlivé soudy.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3" y="0"/>
            <a:ext cx="9220912" cy="68879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 mocném hřmění</a:t>
            </a:r>
            <a:endParaRPr lang="cs-CZ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1052736"/>
            <a:ext cx="51845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 mocném hřmění,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tam kde hučí oceán,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ve zrození,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kdy oči vidí první z rán.</a:t>
            </a:r>
          </a:p>
          <a:p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195736" y="3573016"/>
            <a:ext cx="5976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Velký Bůh, jenom sám,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mocný tvůrce všech dní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 můj Pán, a ta láska teď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ve mně smí žít!</a:t>
            </a:r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92" y="-34183"/>
            <a:ext cx="9203821" cy="69135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5576" y="476672"/>
            <a:ext cx="56396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Ty jsi vším, co můžu mít,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kráčíš tam, kam kráčet smím.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Ty jsi národů všech Pánem,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vyznat smím: Jsi Pánem mým!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55576" y="2780928"/>
            <a:ext cx="72907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Ty 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jsi tam, kam toužím jít,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krášlíš cestu světlem svým,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Krásy stvořením jsi Pánem,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vyznat smím: Jsi Pánem mým, vím jen,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Ty jsi Pánem mým!</a:t>
            </a:r>
            <a:endParaRPr lang="cs-CZ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729" y="-25637"/>
            <a:ext cx="9220912" cy="69135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Vítáme tě Pane</a:t>
            </a:r>
            <a:endParaRPr lang="cs-CZ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55576" y="980728"/>
            <a:ext cx="71465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/: Vítáme Tě Pane, vítáme Tě Pane,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    vítej a naplň pokojem život náš. :/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547664" y="2564904"/>
            <a:ext cx="68339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/: Já mnohokrát Tě zklamal,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mám ruce prázdný můj Králi.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Tvá láska nám dá sílu.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Vítej a naplň pokojem život náš. :/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9821" y="0"/>
            <a:ext cx="9229458" cy="689645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83568" y="332656"/>
            <a:ext cx="7422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2. /: Kdo je ten Král, kdo je ten Král,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    Kdo je ten, který k nám přichází? :/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7584" y="1628800"/>
            <a:ext cx="59683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On je Král, </a:t>
            </a:r>
            <a:r>
              <a:rPr lang="cs-CZ" sz="2800" b="1" dirty="0" err="1" smtClean="0">
                <a:latin typeface="Tahoma" pitchFamily="34" charset="0"/>
                <a:cs typeface="Tahoma" pitchFamily="34" charset="0"/>
              </a:rPr>
              <a:t>Král</a:t>
            </a:r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slávy,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ukřižován a vzkříšený.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On je Pánem smrti!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Vítej a naplň pokojem život náš.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843808" y="3861048"/>
            <a:ext cx="60740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Vítej a naplň pokojem život náš.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Vítej a naplň pokojem život náš.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Vítej a naplň pokojem život náš.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Vítej a naplň pokojem život náš.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</a:t>
            </a:r>
          </a:p>
          <a:p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9144000" cy="587375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Vstaň a zavolej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7232"/>
            <a:ext cx="9144000" cy="5786199"/>
          </a:xfr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540000" tIns="45720" rIns="108000" bIns="45720" rtlCol="0">
            <a:spAutoFit/>
          </a:bodyPr>
          <a:lstStyle/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  Vstaň a zavolej jméno Ježíš,</a:t>
            </a:r>
          </a:p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může v srdci znít lidem opuštěným.</a:t>
            </a:r>
          </a:p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Vše se může stát, když mu věříš,</a:t>
            </a:r>
          </a:p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jestli máš pech, na něm to nech,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On na to má.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1. 	Co se může stát nikdy nevíš,</a:t>
            </a:r>
          </a:p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ten kdo měl tě rád, zády se otočí.</a:t>
            </a:r>
          </a:p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Někdy se ti zdá, že zbytečně běžíš,</a:t>
            </a:r>
          </a:p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sil ti ubývá a máš všeho dost.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52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71480"/>
            <a:ext cx="9144000" cy="5478463"/>
          </a:xfr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540000" tIns="45720" rIns="108000" bIns="45720" rtlCol="0">
            <a:spAutoFit/>
          </a:bodyPr>
          <a:lstStyle/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	  Vstaň a zavolej jméno Ježíš,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může v srdci znít lidem opuštěným.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Vše se může stát, když mu věříš,</a:t>
            </a:r>
          </a:p>
          <a:p>
            <a:pPr marL="0" lvl="1" indent="-533400" eaLnBrk="0" hangingPunct="0">
              <a:spcBef>
                <a:spcPts val="600"/>
              </a:spcBef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jestli máš pech, na něm to nech,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On na to má.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2. 	Co se může stát, už to neřeš,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milimetrů pár si k výšce nepřidáš.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Chce to víru mít, z ní sílu bereš,			důvod jediný proč hneme se dál. </a:t>
            </a:r>
            <a:endParaRPr lang="cs-CZ" sz="3400" b="1" dirty="0" err="1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Jan Libotovský\Dokumenty\Obrázky\Banka\pozadí\kriz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" y="661832"/>
            <a:ext cx="9143999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04000" tIns="45720" rIns="144000" bIns="45720" rtlCol="0">
            <a:spAutoFit/>
          </a:bodyPr>
          <a:lstStyle/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On je náš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Pán, vše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stvořil má velkou moc,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Král nejvyšší je svatý Bůh.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Svůj život dal kvůli nám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hříchy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tvé ti smyl,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můžeš teď žít – jak vítěz žít.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endParaRPr lang="cs-CZ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 námi  můžeš tu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být, chválu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vzdát.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Odlož co tě štve, </a:t>
            </a:r>
            <a:r>
              <a:rPr lang="cs-CZ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pojďchválu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vzdát.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On je skála, hrad, tvé zázemí, 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skrýš je má, On dal se mi.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Všechno co má dech ať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chválu vzdá.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endParaRPr lang="cs-CZ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Všechno co je ve mně – 3x</a:t>
            </a:r>
          </a:p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ať chválu vzdá.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4"/>
            <a:ext cx="9144000" cy="587375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Všechno co dýchá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Jan Libotovský\Dokumenty\Obrázky\Banka\pozadí\14-xl-heart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1071546"/>
            <a:ext cx="9144000" cy="5247590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08000" bIns="45720" rtlCol="0">
            <a:spAutoFit/>
          </a:bodyPr>
          <a:lstStyle/>
          <a:p>
            <a:pPr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1)	/: Vzývám a slavím tvé jméno,</a:t>
            </a:r>
          </a:p>
          <a:p>
            <a:pPr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pro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tvou velkou lásku, 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jež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darovals nám. :/</a:t>
            </a:r>
          </a:p>
          <a:p>
            <a:pPr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/: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Tys slíbil, že se zas k nám vrátíš,</a:t>
            </a:r>
          </a:p>
          <a:p>
            <a:pPr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přijď,Pane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Ježíši, 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přijď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pro církev svou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.:/</a:t>
            </a:r>
            <a:endParaRPr lang="cs-CZ" sz="3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endParaRPr lang="cs-CZ" sz="3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2)	/: Vzývám a slavím tě písní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 křídlech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těch tónů chci srdce ti nést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.:/</a:t>
            </a:r>
            <a:endParaRPr lang="cs-CZ" sz="3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/: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Když s tebou, můj Ježíši kráčím,</a:t>
            </a:r>
          </a:p>
          <a:p>
            <a:pPr indent="-533400" eaLnBrk="0" hangingPunct="0">
              <a:spcBef>
                <a:spcPts val="600"/>
              </a:spcBef>
              <a:tabLst>
                <a:tab pos="360363" algn="l"/>
                <a:tab pos="628650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pak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dojdu k 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cíli,vždyť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mne chceš vést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.:/</a:t>
            </a:r>
            <a:endParaRPr lang="cs-CZ" sz="3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52"/>
            <a:ext cx="9144000" cy="850900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Vzývám a slavím Tvé jméno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/>
          <a:srcRect r="404"/>
          <a:stretch>
            <a:fillRect/>
          </a:stretch>
        </p:blipFill>
        <p:spPr bwMode="auto">
          <a:xfrm>
            <a:off x="0" y="0"/>
            <a:ext cx="9144000" cy="686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290"/>
            <a:ext cx="9144000" cy="714380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sk-SK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ZA TO, ŽE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000108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marR="0" lvl="1" indent="0" eaLnBrk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/: NA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:/</a:t>
            </a:r>
            <a:endParaRPr lang="sk-SK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1857364"/>
            <a:ext cx="91440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lvl="1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ZATO, ŽE SA MÔŽEM HÝBAŤ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CHCEM TEBE 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 SLÁVE TLIESKAŤ,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 TO, ŽE DVE RUKY, </a:t>
            </a:r>
          </a:p>
          <a:p>
            <a:pPr marL="0" lvl="1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NOHY MÁM.</a:t>
            </a: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ozadí\kriz4.jpg"/>
          <p:cNvPicPr>
            <a:picLocks noChangeAspect="1" noChangeArrowheads="1"/>
          </p:cNvPicPr>
          <p:nvPr/>
        </p:nvPicPr>
        <p:blipFill>
          <a:blip r:embed="rId2" cstate="screen">
            <a:lum bright="20000" contrast="10000"/>
          </a:blip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0455"/>
            <a:ext cx="9144000" cy="39485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6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+mn-cs"/>
              </a:rPr>
              <a:t>Haleluja</a:t>
            </a: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+mn-cs"/>
              </a:rPr>
              <a:t>, sláva, čest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312682"/>
            <a:ext cx="8858280" cy="504753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R.: 	</a:t>
            </a:r>
            <a:r>
              <a:rPr lang="cs-CZ" sz="28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, sláva,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čest i chvála s dobrořečením,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síla i moc, úcta i dík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Tobě na věky náleží!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endParaRPr lang="cs-CZ" sz="2800" b="1" dirty="0" smtClean="0">
              <a:ln>
                <a:solidFill>
                  <a:schemeClr val="bg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1.	Přišel jsi plamenem zažehnout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 					knoty vírou jen doutnající,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změnit pustinu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v zahradu rozkvetlou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|:v srdcích bez lásky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			strádajících. :|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endParaRPr lang="cs-CZ" sz="2800" b="1" dirty="0" smtClean="0">
              <a:ln>
                <a:solidFill>
                  <a:schemeClr val="bg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/>
          <a:srcRect r="404"/>
          <a:stretch>
            <a:fillRect/>
          </a:stretch>
        </p:blipFill>
        <p:spPr bwMode="auto">
          <a:xfrm>
            <a:off x="0" y="0"/>
            <a:ext cx="9144000" cy="686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0638" y="2000240"/>
            <a:ext cx="9123362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lvl="1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 TEBOU VIDÍM ZÁZRAKY.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VŠADE, KDE POZRIEM SI PRÍTOMNÝ, LÁSKOU UCHVÁTENÝ,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Ó, MÔJ PÁN, </a:t>
            </a:r>
          </a:p>
          <a:p>
            <a:pPr marL="0" lvl="1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UŽ SA ŤA NEPUSTÍM.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5000636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lvl="1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/: NA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:/</a:t>
            </a:r>
            <a:endParaRPr lang="sk-SK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21429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lvl="1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ZA TO, ŽE MÔŽEM DÝCHAŤ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CHCEM TI AJ PIESEŇ SPIEVAŤ,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 TO, ŽE TY ŽIJEŠ VO MNE SÁM.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/>
          <a:srcRect r="404"/>
          <a:stretch>
            <a:fillRect/>
          </a:stretch>
        </p:blipFill>
        <p:spPr bwMode="auto">
          <a:xfrm>
            <a:off x="0" y="0"/>
            <a:ext cx="9144000" cy="686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357166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ZATO, ŽE SA MÔŽEM HÝBAŤ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CHCEM TEBE K SLÁVE TLIESKAŤ,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 TO, ŽE DVE RUKY, NOHY MÁM.</a:t>
            </a: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2285992"/>
            <a:ext cx="91440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ZA TO, ŽE MÔŽEM DÝCHAŤ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CHCEM TI AJ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PIESEŇ SPIEVAŤ,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 TO, ŽE TY ŽIJEŠ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VO MNE SÁM.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/>
          <a:srcRect r="404"/>
          <a:stretch>
            <a:fillRect/>
          </a:stretch>
        </p:blipFill>
        <p:spPr bwMode="auto">
          <a:xfrm>
            <a:off x="0" y="0"/>
            <a:ext cx="9144000" cy="686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00042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 TEBOU VIDÍM ZÁZRAKY.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VŠADE, KDE POZRIEM SI PRÍTOMNÝ,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LÁSKOU UCHVÁTENÝ,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Ó, MÔJ PÁN, UŽ SA ŤA NEPUSTÍM.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3000372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45720" rIns="91440" bIns="45720" rtlCol="0">
            <a:spAutoFit/>
          </a:bodyPr>
          <a:lstStyle/>
          <a:p>
            <a:pPr marL="0" lvl="1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/: NA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:/</a:t>
            </a:r>
            <a:endParaRPr lang="sk-SK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Jan Libotovský\Dokumenty\Obrázky\Banka\pozadí\Opera-Background-Space-Harmonic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0" y="642918"/>
            <a:ext cx="9144000" cy="6186309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540000" tIns="45720" rIns="108000" bIns="45720" rtlCol="0">
            <a:spAutoFit/>
          </a:bodyPr>
          <a:lstStyle/>
          <a:p>
            <a:pPr indent="-533400" eaLnBrk="0" hangingPunct="0">
              <a:spcBef>
                <a:spcPts val="18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Vím, jsi Král slávy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být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tu chceš s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námi.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Kéž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všem známý Bůh a Pán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indent="-533400" eaLnBrk="0" hangingPunct="0">
              <a:spcBef>
                <a:spcPts val="18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Máš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mě rád, zdá se,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tvůj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Syn nám dal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 lásky vzal náš kříž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indent="-533400" eaLnBrk="0" hangingPunct="0">
              <a:spcBef>
                <a:spcPts val="18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Co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víc si můžu přát než líp tě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znát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svůj život do tvých rukou s vírou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dát.</a:t>
            </a:r>
          </a:p>
          <a:p>
            <a:pPr indent="-533400" eaLnBrk="0" hangingPunct="0">
              <a:spcBef>
                <a:spcPts val="18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Zakřič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:“ Pojď!“, pozvi </a:t>
            </a:r>
            <a:r>
              <a:rPr lang="cs-CZ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svý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dobrý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známý.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Každý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 zván, můžeš chválit s námi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„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Pojď!“,  pozvi </a:t>
            </a:r>
            <a:r>
              <a:rPr lang="cs-CZ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svý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starý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známý.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Každý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 zván, můžeš chválit s námi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indent="-533400" eaLnBrk="0" hangingPunct="0">
              <a:spcBef>
                <a:spcPts val="18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Stoupá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chvála k tvému trůnu,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Bůh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skála od věků.	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4"/>
            <a:ext cx="9144000" cy="587375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Zakřič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back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729" y="0"/>
            <a:ext cx="9229458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Zní píseň chval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259632" y="908720"/>
            <a:ext cx="64347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Zní píseň chval, zní tobě, Králi náš,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tvá slávy zář kéž sestoupí k nám.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1560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2276872"/>
            <a:ext cx="8188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/: Vždyť ty jsi blízko všem, kdo tě hledají,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    voláme: Svatý,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Svatý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je Král! :/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5536" y="3429000"/>
            <a:ext cx="75809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/: Oči všech vzhlíží teď k tobě s nadějí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s vyznáním: Dobrý,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dobrý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je Král! :/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7544" y="4581128"/>
            <a:ext cx="8230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3. /: Vždy věrně chráníš ty, kdo tě milují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ať zazní dnes: Mocný,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mocný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je Král! :/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3" y="0"/>
            <a:ext cx="9203820" cy="68793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1484784"/>
            <a:ext cx="89194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Voláme: Svatý,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svatý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je Král!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Tobě patří trůn, věčně tvé království zůstává.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Trvá právem dál věčná vláda tvá.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Věčná vláda tvá. Jsi na věky Král ! 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lačítko akce: Začátek 3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Jan Libotovský\Dokumenty\Obrázky\Banka\pozadí\hudba.jpg"/>
          <p:cNvPicPr>
            <a:picLocks noChangeAspect="1" noChangeArrowheads="1"/>
          </p:cNvPicPr>
          <p:nvPr/>
        </p:nvPicPr>
        <p:blipFill>
          <a:blip r:embed="rId2" cstate="screen">
            <a:lum bright="-20000"/>
          </a:blip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144000" cy="692150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Zpívej </a:t>
            </a:r>
            <a:r>
              <a:rPr lang="cs-CZ" sz="3600" b="1" dirty="0" err="1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I.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0" y="908050"/>
            <a:ext cx="806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 sz="1800" b="0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0" y="1785926"/>
            <a:ext cx="9144000" cy="3462486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540000" tIns="45720" rIns="108000" bIns="45720" rtlCol="0">
            <a:spAutoFit/>
          </a:bodyPr>
          <a:lstStyle/>
          <a:p>
            <a:pPr marL="457200" lvl="2" indent="-533400" eaLnBrk="0" hangingPunct="0">
              <a:spcBef>
                <a:spcPts val="600"/>
              </a:spcBef>
              <a:buAutoNum type="arabicPeriod"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	Zpívej </a:t>
            </a:r>
            <a:r>
              <a:rPr lang="cs-CZ" sz="3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haleluja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zpívej </a:t>
            </a:r>
            <a:r>
              <a:rPr lang="cs-CZ" sz="3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haleluja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</a:p>
          <a:p>
            <a:pPr marL="0" lvl="1"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zpívej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spasení mé je Ježíš.</a:t>
            </a:r>
          </a:p>
          <a:p>
            <a:pPr marL="0" lvl="1"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Koupil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mne svojí krví,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drahou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nevinnou krví, </a:t>
            </a:r>
          </a:p>
          <a:p>
            <a:pPr marL="0" lvl="1"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koupil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mne svojí krví Ježíš, </a:t>
            </a:r>
            <a:r>
              <a:rPr lang="cs-CZ" sz="3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Ježíš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	Amen.</a:t>
            </a: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Jan Libotovský\Dokumenty\Obrázky\Banka\pozadí\hudba.jpg"/>
          <p:cNvPicPr>
            <a:picLocks noChangeAspect="1" noChangeArrowheads="1"/>
          </p:cNvPicPr>
          <p:nvPr/>
        </p:nvPicPr>
        <p:blipFill>
          <a:blip r:embed="rId2" cstate="screen">
            <a:lum bright="-20000"/>
          </a:blip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0" y="908050"/>
            <a:ext cx="806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 sz="1800" b="0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125027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540000" tIns="45720" rIns="108000" bIns="45720" rtlCol="0">
            <a:spAutoFit/>
          </a:bodyPr>
          <a:lstStyle/>
          <a:p>
            <a:pPr marL="0" lvl="1" indent="-533400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2. 	Jásej </a:t>
            </a:r>
            <a:r>
              <a:rPr lang="cs-CZ" sz="3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haleluja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jásej </a:t>
            </a:r>
            <a:r>
              <a:rPr lang="cs-CZ" sz="3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haleluja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jásej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smíření dal mi Ježíš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Zmíral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 moje viny,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On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sám tolik nevinný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zmíral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za moje viny Ježíš,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Ježíš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Amen.</a:t>
            </a: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457200" lvl="2" indent="-533400" eaLnBrk="0" hangingPunct="0">
              <a:spcBef>
                <a:spcPts val="600"/>
              </a:spcBef>
              <a:buAutoNum type="arabicPeriod" startAt="3"/>
              <a:tabLst>
                <a:tab pos="360363" algn="l"/>
                <a:tab pos="722313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	Hrajte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 harfu, loutnu,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	hrajte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 buben, flétnu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hrajte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 oslavě jména Ježíš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Hrajte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 housle, píšťalu,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hrajte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 cimbál, kytaru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hrajte, vítězem stal se Ježíš,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Ježíš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Amen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amen.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316416" y="6309320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1274" y="-12819"/>
            <a:ext cx="9195274" cy="687081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	  Zpívej </a:t>
            </a:r>
            <a:r>
              <a:rPr lang="cs-CZ" sz="3600" b="1" dirty="0" err="1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 – Žalm 150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340769"/>
            <a:ext cx="856895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našemu Pánu.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našemu Pánu. 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našemu Pánu.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Zpívej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haleluja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!  </a:t>
            </a:r>
          </a:p>
          <a:p>
            <a:pPr algn="ctr"/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182" y="0"/>
            <a:ext cx="9246548" cy="69135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256490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/: Všechno co má dech, všechno co má dech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Všechno, co má dech, ať chválí Hospodina. :/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lačítko akce: Začátek 3">
            <a:hlinkClick r:id="" action="ppaction://hlinkshowjump?jump=firstslide" highlightClick="1"/>
          </p:cNvPr>
          <p:cNvSpPr/>
          <p:nvPr/>
        </p:nvSpPr>
        <p:spPr>
          <a:xfrm>
            <a:off x="8172400" y="6021288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Jan Libotovský\Dokumenty\Obrázky\Banka\pozadí\kriz4.jpg"/>
          <p:cNvPicPr>
            <a:picLocks noChangeAspect="1" noChangeArrowheads="1"/>
          </p:cNvPicPr>
          <p:nvPr/>
        </p:nvPicPr>
        <p:blipFill>
          <a:blip r:embed="rId2" cstate="screen">
            <a:lum bright="20000" contrast="10000"/>
          </a:blip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58" y="785794"/>
            <a:ext cx="8786842" cy="46166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R.: 	</a:t>
            </a:r>
            <a:r>
              <a:rPr lang="cs-CZ" sz="28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, sláva,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čest i chvála s dobrořečením,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síla i moc, úcta i dík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Tobě na věky náleží!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endParaRPr lang="cs-CZ" sz="2800" b="1" dirty="0" smtClean="0">
              <a:ln>
                <a:solidFill>
                  <a:schemeClr val="bg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2. 	Svatý se dotýkal nečistých,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sloužil ten, kdo měl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být uctíván, Král umýval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nohy svým poddaným,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|: nevinný za hřích byl</a:t>
            </a:r>
          </a:p>
          <a:p>
            <a:pPr>
              <a:lnSpc>
                <a:spcPct val="50000"/>
              </a:lnSpc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			 			potrestán. :|</a:t>
            </a: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244408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183" y="0"/>
            <a:ext cx="9238004" cy="68793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Zpívej novou píseň</a:t>
            </a:r>
            <a:endParaRPr lang="cs-CZ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908720"/>
            <a:ext cx="834555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Zpívej novou píseň, tomu kdo stvořil svět.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 Zpívej novou píseň, o něm ti chci vyprávět.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 Zpívej novou píseň ať slyší národy.</a:t>
            </a:r>
          </a:p>
          <a:p>
            <a:pPr marL="342900" indent="-342900"/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	 Zpívej novou píseň, že život není bez vody.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3429000"/>
            <a:ext cx="83840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REF:  Ty jsi má voda živá, kdo touhu má,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      ať pije, ty jsi má voda živá,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      kdo miluje, ten žije, ty jsi má voda živá,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      Průzračná a spravedlivá.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67" y="-17092"/>
            <a:ext cx="9178846" cy="68879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568" y="908720"/>
            <a:ext cx="81243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Zpívej novou píseň, tomu kdo má tě rád.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Zpívej novou píseň, smíš teď před ním stát.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Zpívej novou píseň On přišel k nám na zem. 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3068960"/>
            <a:ext cx="83840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REF:  Ty jsi má voda živá, kdo touhu má, 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      ať pije, ty jsi má voda živá,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      kdo miluje, ten žije, ty jsi má voda živá,</a:t>
            </a:r>
          </a:p>
          <a:p>
            <a:r>
              <a:rPr lang="cs-CZ" sz="2800" b="1" dirty="0" smtClean="0">
                <a:latin typeface="Tahoma" pitchFamily="34" charset="0"/>
                <a:cs typeface="Tahoma" pitchFamily="34" charset="0"/>
              </a:rPr>
              <a:t>          Průzračná a spravedlivá.</a:t>
            </a:r>
            <a:endParaRPr lang="cs-CZ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028384" y="6093296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VOBODA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0" y="4762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cs-CZ" sz="1800" b="0">
              <a:latin typeface="Arial CE" pitchFamily="34" charset="-18"/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706437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ŽALM 117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0" y="1571612"/>
            <a:ext cx="6643702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algn="ctr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/: Chvalte </a:t>
            </a: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Hospodina</a:t>
            </a:r>
            <a:b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všichni 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národové, </a:t>
            </a: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velebte 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ho všichni lidé </a:t>
            </a: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:/</a:t>
            </a:r>
            <a:b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endParaRPr lang="cs-CZ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marL="0" lvl="1" algn="ctr" eaLnBrk="0" hangingPunct="0">
              <a:spcBef>
                <a:spcPts val="600"/>
              </a:spcBef>
              <a:tabLst>
                <a:tab pos="360363" algn="l"/>
                <a:tab pos="722313" algn="l"/>
              </a:tabLst>
              <a:defRPr/>
            </a:pP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/: Neboť je rozšířena </a:t>
            </a: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nad 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námi milost jeho </a:t>
            </a: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pravda jeho navěky, </a:t>
            </a: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haleluja</a:t>
            </a:r>
            <a:r>
              <a:rPr lang="cs-CZ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 :/</a:t>
            </a: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316416" y="6309320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unc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0" y="857232"/>
            <a:ext cx="9144000" cy="5693866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108000" bIns="45720" rtlCol="0">
            <a:spAutoFit/>
          </a:bodyPr>
          <a:lstStyle/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Sloka 1: ŽENY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Máš velkou moc, </a:t>
            </a:r>
            <a: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vesmír </a:t>
            </a: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tvou píseň zpívá,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 lásky se stals </a:t>
            </a:r>
            <a:endParaRPr lang="cs-CZ" sz="2600" b="1" dirty="0" smtClean="0">
              <a:ln>
                <a:solidFill>
                  <a:schemeClr val="tx1"/>
                </a:solidFill>
              </a:ln>
              <a:solidFill>
                <a:srgbClr val="FF99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jedním </a:t>
            </a: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 nás.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Já člověk prach </a:t>
            </a:r>
            <a: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víc </a:t>
            </a: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než dřív se dívám.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Vím, že jsi štít, pevná hráz.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endParaRPr lang="cs-CZ" sz="2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Refrén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Žít jen ke tvé chvále</a:t>
            </a:r>
            <a: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žít </a:t>
            </a: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jen pro tvou slávu,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žít a vzývat stále, tys můj Bůh.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Chci žít jen ke tvé chvále</a:t>
            </a:r>
            <a: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žít </a:t>
            </a: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jen pro tvou slávu,</a:t>
            </a:r>
          </a:p>
          <a:p>
            <a:pPr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žít a vzývat stále, tys náš Bůh</a:t>
            </a:r>
            <a:r>
              <a:rPr lang="cs-CZ" sz="2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sz="2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587375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Žít ke Tvé slávě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4357686" y="857232"/>
            <a:ext cx="478631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45720" rIns="360000" bIns="45720" rtlCol="0">
            <a:spAutoFit/>
          </a:bodyPr>
          <a:lstStyle/>
          <a:p>
            <a:pPr algn="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Sloka 2: </a:t>
            </a:r>
            <a:r>
              <a:rPr lang="cs-CZ" sz="26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MUŽI</a:t>
            </a:r>
            <a:endParaRPr lang="cs-CZ" sz="2600" b="1" dirty="0">
              <a:ln>
                <a:solidFill>
                  <a:schemeClr val="bg1"/>
                </a:solidFill>
              </a:ln>
              <a:solidFill>
                <a:srgbClr val="00006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algn="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Pán našich dnů to jsi ty, tebe vzývám.</a:t>
            </a:r>
          </a:p>
          <a:p>
            <a:pPr algn="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Svou náruč nám otvíráš. </a:t>
            </a:r>
          </a:p>
          <a:p>
            <a:pPr algn="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Píseň je dar, cos nám dal, proto zpívám.</a:t>
            </a:r>
          </a:p>
          <a:p>
            <a:pPr algn="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Stůj při mně blíž, </a:t>
            </a:r>
          </a:p>
          <a:p>
            <a:pPr algn="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6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tys má stráž</a:t>
            </a:r>
            <a:r>
              <a:rPr lang="cs-CZ" sz="26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cs-CZ" sz="2600" b="1" dirty="0">
              <a:ln>
                <a:solidFill>
                  <a:schemeClr val="bg1"/>
                </a:solidFill>
              </a:ln>
              <a:solidFill>
                <a:srgbClr val="00006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unc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0" y="2643182"/>
            <a:ext cx="9144000" cy="3108543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108000" bIns="45720" rtlCol="0">
            <a:spAutoFit/>
          </a:bodyPr>
          <a:lstStyle/>
          <a:p>
            <a:pPr algn="ct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úžasný, to můj byl hřích,</a:t>
            </a:r>
          </a:p>
          <a:p>
            <a:pPr algn="ct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co sám jsi vzal a snášel smích.</a:t>
            </a:r>
          </a:p>
          <a:p>
            <a:pPr algn="ctr" eaLnBrk="0" hangingPunct="0">
              <a:tabLst>
                <a:tab pos="360363" algn="l"/>
                <a:tab pos="722313" algn="l"/>
              </a:tabLst>
              <a:defRPr/>
            </a:pPr>
            <a:endParaRPr lang="cs-CZ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 mé duši zní tónů chór,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znáš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můj kříž.  </a:t>
            </a:r>
          </a:p>
          <a:p>
            <a:pPr algn="ctr" eaLnBrk="0" hangingPunct="0">
              <a:tabLst>
                <a:tab pos="360363" algn="l"/>
                <a:tab pos="722313" algn="l"/>
              </a:tabLst>
              <a:defRPr/>
            </a:pP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Teď v mé duši zní tónů chór,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znáš můj kříž.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Jan Libotovský\Dokumenty\Obrázky\Banka\vesmír\mars4.jpg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0" y="3286125"/>
            <a:ext cx="9144000" cy="3571876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290"/>
            <a:ext cx="9144000" cy="7365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tabLst>
                <a:tab pos="261938" algn="l"/>
              </a:tabLst>
              <a:defRPr/>
            </a:pPr>
            <a:r>
              <a:rPr lang="sk-SK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HALELUJA</a:t>
            </a: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0" y="1000108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 HALELUJA, HALELUJA,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LEBO BOH VŠEMOCNÝ VLÁDU MÁ.:/ </a:t>
            </a:r>
            <a:endParaRPr lang="cs-CZ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5" name="Rectangle 45"/>
          <p:cNvSpPr>
            <a:spLocks noChangeArrowheads="1"/>
          </p:cNvSpPr>
          <p:nvPr/>
        </p:nvSpPr>
        <p:spPr bwMode="auto">
          <a:xfrm>
            <a:off x="1" y="2000240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HALELUJA, SVÄTÝ,</a:t>
            </a:r>
            <a:endParaRPr lang="cs-CZ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0" y="271462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SVÄTÝ, JE BOH NÁŠ SLÁVNY,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/:HODEN JE NÁŠ PÁN:/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JE SVÄTÝ, SVÄTÝ, JE BOH NÁŠ SLÁVNY,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/:HODEN JE NÁŠ PÁN:/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JE SVÄTÝ,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Jan Libotovský\Dokumenty\Obrázky\Banka\vesmír\mars4.jpg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0" y="3286125"/>
            <a:ext cx="9144000" cy="3571876"/>
          </a:xfrm>
          <a:prstGeom prst="rect">
            <a:avLst/>
          </a:prstGeom>
          <a:noFill/>
        </p:spPr>
      </p:pic>
      <p:grpSp>
        <p:nvGrpSpPr>
          <p:cNvPr id="7" name="Skupina 6"/>
          <p:cNvGrpSpPr/>
          <p:nvPr/>
        </p:nvGrpSpPr>
        <p:grpSpPr>
          <a:xfrm>
            <a:off x="0" y="214290"/>
            <a:ext cx="9144000" cy="1584907"/>
            <a:chOff x="0" y="1000108"/>
            <a:chExt cx="9144000" cy="1584907"/>
          </a:xfrm>
        </p:grpSpPr>
        <p:sp>
          <p:nvSpPr>
            <p:cNvPr id="4" name="Text Box 44"/>
            <p:cNvSpPr txBox="1">
              <a:spLocks noChangeArrowheads="1"/>
            </p:cNvSpPr>
            <p:nvPr/>
          </p:nvSpPr>
          <p:spPr bwMode="auto">
            <a:xfrm>
              <a:off x="0" y="1000108"/>
              <a:ext cx="91440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>
                <a:buClr>
                  <a:schemeClr val="bg1"/>
                </a:buClr>
                <a:tabLst>
                  <a:tab pos="261938" algn="l"/>
                </a:tabLst>
                <a:defRPr/>
              </a:pPr>
              <a:r>
                <a:rPr lang="sk-SK" sz="32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Tahoma" pitchFamily="34" charset="0"/>
                </a:rPr>
                <a:t>/: HALELUJA, HALELUJA,</a:t>
              </a:r>
              <a:br>
                <a:rPr lang="sk-SK" sz="32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Tahoma" pitchFamily="34" charset="0"/>
                </a:rPr>
              </a:br>
              <a:r>
                <a:rPr lang="sk-SK" sz="32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Tahoma" pitchFamily="34" charset="0"/>
                </a:rPr>
                <a:t>LEBO BOH VŠEMOCNÝ VLÁDU MÁ.:/ </a:t>
              </a:r>
              <a:endPara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endParaRPr>
            </a:p>
          </p:txBody>
        </p:sp>
        <p:sp>
          <p:nvSpPr>
            <p:cNvPr id="5" name="Rectangle 45"/>
            <p:cNvSpPr>
              <a:spLocks noChangeArrowheads="1"/>
            </p:cNvSpPr>
            <p:nvPr/>
          </p:nvSpPr>
          <p:spPr bwMode="auto">
            <a:xfrm>
              <a:off x="1" y="2000240"/>
              <a:ext cx="91439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>
                <a:buClr>
                  <a:schemeClr val="bg1"/>
                </a:buClr>
                <a:tabLst>
                  <a:tab pos="261938" algn="l"/>
                </a:tabLst>
                <a:defRPr/>
              </a:pPr>
              <a:r>
                <a:rPr lang="sk-SK" sz="32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Tahoma" pitchFamily="34" charset="0"/>
                </a:rPr>
                <a:t>HALELUJA, SVÄTÝ,</a:t>
              </a:r>
              <a:endPara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endParaRPr>
            </a:p>
          </p:txBody>
        </p:sp>
      </p:grp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0" y="1928802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SVÄTÝ, JE BOH NÁŠ SLÁVNY,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/:HODEN JE NÁŠ PÁN:/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JE SVÄTÝ, SVÄTÝ, JE BOH NÁŠ SLÁVNY,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/:HODEN JE NÁŠ PÁN:/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JE SVÄTÝ, 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4429132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				AMEN </a:t>
            </a:r>
          </a:p>
        </p:txBody>
      </p:sp>
      <p:sp>
        <p:nvSpPr>
          <p:cNvPr id="10" name="Tlačítko akce: Začátek 9">
            <a:hlinkClick r:id="" action="ppaction://hlinkshowjump?jump=firstslide" highlightClick="1"/>
          </p:cNvPr>
          <p:cNvSpPr/>
          <p:nvPr/>
        </p:nvSpPr>
        <p:spPr>
          <a:xfrm>
            <a:off x="8244408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-108520" y="0"/>
            <a:ext cx="9361040" cy="7029400"/>
            <a:chOff x="0" y="0"/>
            <a:chExt cx="9144000" cy="6858000"/>
          </a:xfrm>
        </p:grpSpPr>
        <p:sp>
          <p:nvSpPr>
            <p:cNvPr id="5" name="Obdélník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" name="Picture 5" descr="C:\Documents and Settings\Jan Libotovský\Dokumenty\Obrázky\Banka\Biblické\02-Křesťanská grafika\modlitba,chvály\hands folded in prayer-799927.jpg"/>
            <p:cNvPicPr>
              <a:picLocks noChangeAspect="1" noChangeArrowheads="1"/>
            </p:cNvPicPr>
            <p:nvPr/>
          </p:nvPicPr>
          <p:blipFill>
            <a:blip r:embed="rId2" cstate="screen">
              <a:lum contrast="20000"/>
            </a:blip>
            <a:srcRect/>
            <a:stretch>
              <a:fillRect/>
            </a:stretch>
          </p:blipFill>
          <p:spPr bwMode="auto">
            <a:xfrm>
              <a:off x="5334004" y="4000504"/>
              <a:ext cx="3809995" cy="2857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00034" y="1071546"/>
            <a:ext cx="7572428" cy="546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/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Prosíme Tě, Pane dej nám sílu,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chceme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začít podle slov Tvých žít,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věříme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, že jednou </a:t>
            </a:r>
            <a:r>
              <a:rPr kumimoji="0" lang="cs-CZ" sz="2400" b="1" dirty="0" err="1">
                <a:solidFill>
                  <a:schemeClr val="bg1"/>
                </a:solidFill>
                <a:latin typeface="Tahoma" pitchFamily="34" charset="0"/>
              </a:rPr>
              <a:t>budem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 v míru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u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Tvého stolu společně víno pít.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endParaRPr kumimoji="0" lang="cs-CZ" sz="2400" b="1" dirty="0">
              <a:solidFill>
                <a:schemeClr val="bg1"/>
              </a:solidFill>
              <a:latin typeface="Tahoma" pitchFamily="34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2.	Dívej se na všechny naše zkoušky,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jak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se utápíme v starostech,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bez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Tebe by svět byl jenom pouští,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bez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Tebe by život neměl vůbec žádný cíl.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endParaRPr kumimoji="0" lang="cs-CZ" sz="2400" b="1" dirty="0">
              <a:solidFill>
                <a:schemeClr val="bg1"/>
              </a:solidFill>
              <a:latin typeface="Tahoma" pitchFamily="34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 startAt="3"/>
              <a:tabLst>
                <a:tab pos="261938" algn="l"/>
              </a:tabLst>
            </a:pPr>
            <a:r>
              <a:rPr kumimoji="0" lang="cs-CZ" sz="2400" b="1" dirty="0" err="1">
                <a:solidFill>
                  <a:schemeClr val="bg1"/>
                </a:solidFill>
                <a:latin typeface="Tahoma" pitchFamily="34" charset="0"/>
              </a:rPr>
              <a:t>Děkujem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 za velikou Tvou lásku,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za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ten úžasný kříž oběti,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za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kříž, který přinesl nám </a:t>
            </a:r>
            <a:endParaRPr kumimoji="0" lang="cs-CZ" sz="2400" b="1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lang="cs-CZ" sz="2400" b="1" dirty="0" smtClean="0">
                <a:solidFill>
                  <a:schemeClr val="bg1"/>
                </a:solidFill>
                <a:latin typeface="Tahoma" pitchFamily="34" charset="0"/>
              </a:rPr>
              <a:t>	 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spásu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chceme,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</a:pP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kumimoji="0" lang="cs-CZ" sz="2400" b="1" dirty="0" smtClean="0">
                <a:solidFill>
                  <a:schemeClr val="bg1"/>
                </a:solidFill>
                <a:latin typeface="Tahoma" pitchFamily="34" charset="0"/>
              </a:rPr>
              <a:t> Pane </a:t>
            </a:r>
            <a:r>
              <a:rPr kumimoji="0" lang="cs-CZ" sz="2400" b="1" dirty="0">
                <a:solidFill>
                  <a:schemeClr val="bg1"/>
                </a:solidFill>
                <a:latin typeface="Tahoma" pitchFamily="34" charset="0"/>
              </a:rPr>
              <a:t>jméno Tvoje chválit na věky.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57224" y="142852"/>
            <a:ext cx="8286776" cy="525443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3200" b="1" dirty="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APOŠTOLSKÁ</a:t>
            </a:r>
          </a:p>
        </p:txBody>
      </p:sp>
      <p:sp>
        <p:nvSpPr>
          <p:cNvPr id="9" name="Tlačítko akce: Začátek 8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720080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n Libotovský\Dokumenty\Obrázky\Banka\pozadí\kriz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28596" y="928670"/>
            <a:ext cx="871540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)	</a:t>
            </a:r>
            <a:r>
              <a:rPr lang="cs-CZ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ať zní ze všech úst,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ať zní k nebesům,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ať Bůh slyší nás,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prozpěvuj </a:t>
            </a:r>
            <a:r>
              <a:rPr lang="cs-CZ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Sione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vykoupený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-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Pán zvítězil.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endParaRPr lang="cs-CZ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1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)	On těžký kříž nesl kvůli nám,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na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Golgotě zvítězil.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Bůh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odpouští za to vítězství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hříchy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tvé, hříchy tvé.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Tak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zpívej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</a:t>
            </a:r>
            <a:endParaRPr lang="cs-CZ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7166"/>
            <a:ext cx="9144000" cy="39485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tabLst>
                <a:tab pos="261938" algn="l"/>
              </a:tabLst>
              <a:defRPr/>
            </a:pPr>
            <a:r>
              <a:rPr lang="cs-CZ" sz="3600" b="1" dirty="0" err="1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Haleluja</a:t>
            </a:r>
            <a:endParaRPr lang="cs-CZ" sz="3600" b="1" dirty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ozadí\kriz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500034" y="87154"/>
            <a:ext cx="864396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endParaRPr lang="cs-CZ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R)	</a:t>
            </a:r>
            <a:r>
              <a:rPr lang="cs-CZ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ať zní ze všech úst,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ať zní k nebesům,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haleluja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ať Bůh slyší nás,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prozpěvuj </a:t>
            </a:r>
            <a:r>
              <a:rPr lang="cs-CZ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Sione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vykoupený 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-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Pán zvítězil.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endParaRPr lang="cs-CZ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2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)	Až zazní hlas polnic andělských,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Bůh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tělo tvé promění,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pak zavoláš: Kde je osten tvůj,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smrti zlá, smrti zlá?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Tak zpívej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</a:t>
            </a:r>
            <a:endParaRPr lang="cs-CZ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244408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195274" cy="68708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7584" y="11663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Hudba doznívá</a:t>
            </a:r>
            <a:endParaRPr lang="cs-CZ" sz="36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980728"/>
            <a:ext cx="79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1. Hudba doznívá k Tobě přicházím,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chci jen Tebe znát.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Přinést něco snad,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Co pravou cenu má,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co bys Ty měl rád.</a:t>
            </a:r>
          </a:p>
          <a:p>
            <a:endParaRPr lang="cs-CZ" sz="3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383360" y="3717032"/>
            <a:ext cx="57606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Chci víc než píseň ti dát,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nejen krásná slova.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Co víc než sebe Ti dám?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Ty zkoumáš hlubiny mé,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skryté nic Ti není,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Ty vidíš, co v srdci mám.</a:t>
            </a:r>
          </a:p>
          <a:p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5275" cy="68622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7544" y="332656"/>
            <a:ext cx="784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Toužím teď do srdce chvály vstoupit,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kde jsi jedině Ty,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jedině Ty, Ježíši.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Přiznávám  Pane, že vždy nejsem věrný,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to jsi jedině Ty, jedině Ty, Ježíši.</a:t>
            </a:r>
          </a:p>
          <a:p>
            <a:endParaRPr lang="cs-CZ" sz="3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987824" y="3212976"/>
            <a:ext cx="61561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2. Ty jsi věčný Král, </a:t>
            </a:r>
          </a:p>
          <a:p>
            <a:pPr lvl="0"/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kdo jen vyjádří, co Ti náleží?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I když slabý jsem,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Pane vše si </a:t>
            </a:r>
            <a:r>
              <a:rPr lang="cs-CZ" sz="3000" b="1" dirty="0" err="1" smtClean="0">
                <a:latin typeface="Tahoma" pitchFamily="34" charset="0"/>
                <a:cs typeface="Tahoma" pitchFamily="34" charset="0"/>
              </a:rPr>
              <a:t>vem</a:t>
            </a:r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, každý dech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je Tvůj.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                                                                                                         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126" y="-1"/>
            <a:ext cx="9187543" cy="68971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188640"/>
            <a:ext cx="53285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Chci víc než píseň ti dát,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nejen krásná slova.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Co víc než sebe Ti dám?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Ty zkoumáš hlubiny mé,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skryté nic Ti není,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Ty vidíš, co v srdci mám.</a:t>
            </a:r>
          </a:p>
          <a:p>
            <a:endParaRPr lang="cs-CZ" sz="3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735288" y="3212976"/>
            <a:ext cx="64087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Toužím teď do srdce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chvály vstoupit,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kde jsi jedině Ty,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jedině Ty, Ježíši.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Přiznávám  Pane, 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že vždy nejsem věrný,</a:t>
            </a:r>
          </a:p>
          <a:p>
            <a:r>
              <a:rPr lang="cs-CZ" sz="3000" b="1" dirty="0" smtClean="0">
                <a:latin typeface="Tahoma" pitchFamily="34" charset="0"/>
                <a:cs typeface="Tahoma" pitchFamily="34" charset="0"/>
              </a:rPr>
              <a:t>to jsi jedině Ty, jedině Ty, Ježíši.</a:t>
            </a:r>
          </a:p>
          <a:p>
            <a:endParaRPr lang="cs-CZ" sz="3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539552" y="6093296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94004" y="-1"/>
            <a:ext cx="9349099" cy="6922093"/>
            <a:chOff x="0" y="0"/>
            <a:chExt cx="9153525" cy="6872288"/>
          </a:xfrm>
        </p:grpSpPr>
        <p:sp>
          <p:nvSpPr>
            <p:cNvPr id="5" name="Obdélník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" name="Picture 3" descr="C:\Documents and Settings\Jan Libotovský\Dokumenty\Obrázky\Banka\pozadí\ruce3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857489" y="2140443"/>
              <a:ext cx="6296036" cy="47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9144000" cy="39485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lnSpc>
                <a:spcPct val="50000"/>
              </a:lnSpc>
              <a:tabLst>
                <a:tab pos="261938" algn="l"/>
              </a:tabLst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Chceme Ti říct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2918"/>
            <a:ext cx="9144000" cy="6093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268288" indent="0">
              <a:spcBef>
                <a:spcPts val="0"/>
              </a:spcBef>
              <a:buClr>
                <a:schemeClr val="bg1"/>
              </a:buClr>
              <a:buFontTx/>
              <a:buAutoNum type="arabicPeriod"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Hospodine, přišli jsme Tě chválit,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naše srdce Ti s láskou dát.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Víš, kde kdo si myslí, </a:t>
            </a:r>
          </a:p>
          <a:p>
            <a:pPr marL="0" indent="-51435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že jsme slabí a sami neumíme stát.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 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A tak Ti chceme říct, co pro nás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znamenáš, že nejsi jenom lanem,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kde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chytnem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se když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zklamem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Jsi pro nás mnohem víc,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Tvá láska drží nás.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Zveme Tě sem k nám,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80327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jen málo Tebe znám,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to vím.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-102550" y="0"/>
            <a:ext cx="9349100" cy="6973368"/>
            <a:chOff x="0" y="0"/>
            <a:chExt cx="9153525" cy="6872288"/>
          </a:xfrm>
        </p:grpSpPr>
        <p:sp>
          <p:nvSpPr>
            <p:cNvPr id="4" name="Obdélník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3" descr="C:\Documents and Settings\Jan Libotovský\Dokumenty\Obrázky\Banka\pozadí\ruce3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857489" y="2140443"/>
              <a:ext cx="6296036" cy="47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42906"/>
            <a:ext cx="9144000" cy="6093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720725" indent="-720725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 2. 	Hospodine, přišli jsme Tě chválit, </a:t>
            </a:r>
          </a:p>
          <a:p>
            <a:pPr marL="514350" indent="-51435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naše ruce Ti s láskou dát. </a:t>
            </a:r>
          </a:p>
          <a:p>
            <a:pPr marL="514350" indent="-51435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Víš, chceme lidem sloužit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a strach jim brát.</a:t>
            </a:r>
          </a:p>
          <a:p>
            <a:pPr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 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A tak Ti chceme říct, co pro nás </a:t>
            </a:r>
          </a:p>
          <a:p>
            <a:pPr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znamenáš, že nejsi jenom lanem, </a:t>
            </a:r>
          </a:p>
          <a:p>
            <a:pPr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kde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chytnem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se když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zklamem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 </a:t>
            </a:r>
          </a:p>
          <a:p>
            <a:pPr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Jsi pro nás mnohem víc, </a:t>
            </a:r>
          </a:p>
          <a:p>
            <a:pPr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Tvá láska drží nás. </a:t>
            </a:r>
          </a:p>
          <a:p>
            <a:pPr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Zveme Tě sem k nám, </a:t>
            </a:r>
          </a:p>
          <a:p>
            <a:pPr>
              <a:spcBef>
                <a:spcPts val="0"/>
              </a:spcBef>
              <a:buClr>
                <a:schemeClr val="bg1"/>
              </a:buClr>
              <a:buFontTx/>
              <a:buNone/>
              <a:tabLst>
                <a:tab pos="261938" algn="l"/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jen málo Tebe znám,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to vím.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-102550" y="0"/>
            <a:ext cx="9340553" cy="6964822"/>
            <a:chOff x="0" y="0"/>
            <a:chExt cx="9153525" cy="6872288"/>
          </a:xfrm>
        </p:grpSpPr>
        <p:sp>
          <p:nvSpPr>
            <p:cNvPr id="6" name="Obdélník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" name="Picture 3" descr="C:\Documents and Settings\Jan Libotovský\Dokumenty\Obrázky\Banka\pozadí\ruce3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857489" y="2140443"/>
              <a:ext cx="6296036" cy="47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5443"/>
            <a:ext cx="9144000" cy="655564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 3. 	Hospodine, přišli jsme Tě chválit,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to co trápí Ti odevzdat.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Vím, že Ty máš velkou moc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a pokoj umíš dát.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A tak Ti chceme říct, co pro nás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znamenáš, že nejsi jenom lanem,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kde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chytnem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se když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zklamem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Jsi pro nás mnohem víc,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Tvá láska drží nás.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Zveme Tě sem k nám,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jen málo Tebe znám, to vím.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Hospodine, vítej mezi námi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a požehnej všem nám</a:t>
            </a:r>
          </a:p>
        </p:txBody>
      </p:sp>
      <p:sp>
        <p:nvSpPr>
          <p:cNvPr id="8" name="Tlačítko akce: Začátek 7">
            <a:hlinkClick r:id="" action="ppaction://hlinkshowjump?jump=firstslide" highlightClick="1"/>
          </p:cNvPr>
          <p:cNvSpPr/>
          <p:nvPr/>
        </p:nvSpPr>
        <p:spPr>
          <a:xfrm>
            <a:off x="8172400" y="6237312"/>
            <a:ext cx="720080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92" y="0"/>
            <a:ext cx="9195275" cy="68793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87624" y="11663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Chceme Ti zazpívat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55576" y="1196752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Chceme Ti zazpívat,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Bože náš, Stvořiteli náš,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Spasiteli náš, Králi náš. :/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411760" y="3789040"/>
            <a:ext cx="7164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Bože náš, Bože náš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tys nás očistil, Duchem naplnil,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Bože náš. :/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195274" cy="68964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1560" y="764704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/: Chceme Ti děkovat, Bože náš,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že v nás chceš mít chrám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kde přebýváš sám,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Králi náš. :/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39752" y="3501008"/>
            <a:ext cx="7164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Bože náš, Bože náš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tys nás očistil, Duchem naplnil,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Bože náš. :/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říroda\krajina\IMG_11092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0" y="357166"/>
            <a:ext cx="91440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algn="ctr">
              <a:spcBef>
                <a:spcPct val="0"/>
              </a:spcBef>
              <a:tabLst>
                <a:tab pos="261938" algn="l"/>
              </a:tabLst>
              <a:defRPr/>
            </a:pPr>
            <a:r>
              <a:rPr lang="sk-SK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BUDEM AKO STROM</a:t>
            </a:r>
          </a:p>
        </p:txBody>
      </p:sp>
      <p:sp>
        <p:nvSpPr>
          <p:cNvPr id="4" name="TextovéPole 2"/>
          <p:cNvSpPr txBox="1">
            <a:spLocks noChangeArrowheads="1"/>
          </p:cNvSpPr>
          <p:nvPr/>
        </p:nvSpPr>
        <p:spPr bwMode="auto">
          <a:xfrm>
            <a:off x="0" y="1383557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 BUDEM AKO STROM SADENÝ PRI VODE,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 MOJOU </a:t>
            </a: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OPOROU JE </a:t>
            </a: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MI ŽIVÝ PÁN.:/ </a:t>
            </a:r>
          </a:p>
        </p:txBody>
      </p:sp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0" y="278041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NECH LEN PRÍDE </a:t>
            </a: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DES, 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</a:t>
            </a: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NEUTEČIEM PREČ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91" y="0"/>
            <a:ext cx="9186728" cy="68793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568" y="1196752"/>
            <a:ext cx="7488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3. /: Chceme Ti děkovat, Bože náš,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plni vděčnosti, vroucí milosti,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Bože náš. :/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411760" y="3861048"/>
            <a:ext cx="7164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Bože náš, Bože náš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tys nás očistil, Duchem naplnil,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Bože náš. :/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7956376" y="6021288"/>
            <a:ext cx="720080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0035"/>
          <p:cNvPicPr>
            <a:picLocks noChangeAspect="1" noChangeArrowheads="1"/>
          </p:cNvPicPr>
          <p:nvPr/>
        </p:nvPicPr>
        <p:blipFill>
          <a:blip r:embed="rId2" cstate="screen">
            <a:lum bright="24000" contrast="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468313" y="1071546"/>
            <a:ext cx="867568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Hledám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Tvoji Tvář Pane můj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Hledám Tvoji Tvář každý den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Po Tobě touží duše má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očekávám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slovo Tvé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endParaRPr lang="cs-CZ" sz="30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Chci jít za Tebou Ježíši cestou Tvou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Chci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jít za Tebou Ježíši:/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Za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Tebou </a:t>
            </a:r>
            <a:endParaRPr lang="cs-CZ" sz="30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Za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Tebou Pane můj chci jít každý den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za </a:t>
            </a:r>
            <a:r>
              <a:rPr lang="cs-CZ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Tebou 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533818"/>
            <a:ext cx="9144000" cy="3948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algn="ctr">
              <a:lnSpc>
                <a:spcPct val="50000"/>
              </a:lnSpc>
              <a:spcBef>
                <a:spcPct val="0"/>
              </a:spcBef>
              <a:tabLst>
                <a:tab pos="261938" algn="l"/>
              </a:tabLst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      CHCI JÍT ZA TEBOU 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720080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00_0230_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3629"/>
            <a:ext cx="9144000" cy="394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342900">
              <a:lnSpc>
                <a:spcPct val="50000"/>
              </a:lnSpc>
              <a:tabLst>
                <a:tab pos="261938" algn="l"/>
              </a:tabLst>
              <a:defRPr/>
            </a:pPr>
            <a:r>
              <a:rPr lang="cs-CZ" sz="3600" b="1" dirty="0" err="1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Immanuel</a:t>
            </a:r>
            <a:endParaRPr lang="cs-CZ" sz="3600" b="1" dirty="0" smtClean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642910" y="857232"/>
            <a:ext cx="850109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Společně Tě na tomto místě </a:t>
            </a: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náš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Pane chválíme,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Stojíme zde jako jeden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vroucně prosíme: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otevři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naše srdce ať vnímáme Tě víc, 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tak přijď a naplň si nás jen Ty sám.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en-US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|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 </a:t>
            </a:r>
            <a:r>
              <a:rPr lang="cs-CZ" sz="3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Immanuel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s námi je Bůh </a:t>
            </a: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míru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Král mocný Pán </a:t>
            </a: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věčně živý Bůh.“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|</a:t>
            </a: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00_0230_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642910" y="-94616"/>
            <a:ext cx="850109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Naše chvály, jak sám vidíš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stoupají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Ti vstříc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Se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svítáním odpuštění, pokoj nabízíš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sám jsi toho hoden,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být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chválen uctíván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Náš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pán a Král na věky vládne dál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|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Immanuel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s námi je Bůh 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míru Král mocný Pán 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 věčně živý Bůh.“ :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|</a:t>
            </a:r>
            <a:endParaRPr lang="cs-CZ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Ježíš10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498475" y="4429132"/>
            <a:ext cx="8645525" cy="18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úžasná musí ta láska být,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co přišla k nám o vše se rozdělit,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dát </a:t>
            </a: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novou vláhu poušti spálené,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přiblížit nám nebe tak vzdálené</a:t>
            </a: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500034" y="1785926"/>
            <a:ext cx="86439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</a:t>
            </a:r>
            <a:r>
              <a:rPr lang="cs-CZ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ÚŽASNÁ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LÁSKA</a:t>
            </a:r>
            <a:endParaRPr lang="cs-CZ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0" y="0"/>
            <a:ext cx="334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600"/>
              <a:t>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Ježíš10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388938" y="428604"/>
            <a:ext cx="875506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Svou slávy říš </a:t>
            </a:r>
            <a:endParaRPr lang="cs-CZ" sz="32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opustils </a:t>
            </a: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kvůli nám,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nemusels jít, </a:t>
            </a:r>
            <a:endParaRPr lang="cs-CZ" sz="32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 </a:t>
            </a: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přece šel jsi sám;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tvář </a:t>
            </a: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přátelskou </a:t>
            </a:r>
            <a:endParaRPr lang="cs-CZ" sz="32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jsi </a:t>
            </a: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nikde neviděl,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když proklínán jsi </a:t>
            </a:r>
            <a:endParaRPr lang="cs-CZ" sz="32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 </a:t>
            </a: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popravišti šel</a:t>
            </a: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7158" y="4786322"/>
            <a:ext cx="87868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Tam místo nás život jsi položil,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vrátil ses zas, abys ho rozmnožil.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Vím</a:t>
            </a: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abych já </a:t>
            </a:r>
            <a:r>
              <a:rPr lang="cs-CZ" sz="32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moh</a:t>
            </a: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věčný život žít, 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musel můj Pán tou cestou kříže jít</a:t>
            </a:r>
            <a:r>
              <a:rPr lang="cs-CZ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316416" y="6237312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062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bright="-10000"/>
          </a:blip>
          <a:srcRect l="3125" t="4709" r="3125" b="66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4062"/>
            <a:ext cx="9143999" cy="3693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buClr>
                <a:schemeClr val="accent1"/>
              </a:buClr>
              <a:tabLst>
                <a:tab pos="261938" algn="l"/>
              </a:tabLst>
              <a:defRPr/>
            </a:pP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n-ea"/>
                <a:cs typeface="+mn-cs"/>
              </a:rPr>
              <a:t>Jak vzácná milost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00034" y="1500174"/>
            <a:ext cx="8643966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bg1"/>
              </a:buClr>
              <a:buAutoNum type="arabicPeriod"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Jak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vzácná milost, Pane můj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že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 tebou mohu jít.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Já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 bídě zmíral, teď jsem tvůj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a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vírou smím tě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zřít.</a:t>
            </a:r>
          </a:p>
          <a:p>
            <a:pPr marL="342900" indent="-342900">
              <a:spcBef>
                <a:spcPct val="50000"/>
              </a:spcBef>
              <a:buClr>
                <a:schemeClr val="bg1"/>
              </a:buClr>
              <a:buAutoNum type="arabicPeriod"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Mou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úzkost mírní milost tvá,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před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ní se ztrácí strach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můj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život opět smysl má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	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vždyť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sám jsi světlem v tmách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062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lum bright="-10000"/>
          </a:blip>
          <a:srcRect l="3125" t="4709" r="3125" b="66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39750" y="928671"/>
            <a:ext cx="8604250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buClr>
                <a:schemeClr val="bg1"/>
              </a:buClr>
              <a:buAutoNum type="arabicPeriod"/>
              <a:tabLst>
                <a:tab pos="261938" algn="l"/>
              </a:tabLst>
              <a:defRPr/>
            </a:pP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514350" indent="-514350">
              <a:spcBef>
                <a:spcPct val="50000"/>
              </a:spcBef>
              <a:buClr>
                <a:schemeClr val="bg1"/>
              </a:buClr>
              <a:buAutoNum type="arabicPeriod" startAt="3"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Když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bouře zmítá nitrem mým,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duch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hříchem rozerván,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je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milost lanem záchranným,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jsem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 tobě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připoután.</a:t>
            </a:r>
          </a:p>
          <a:p>
            <a:pPr marL="514350" indent="-514350">
              <a:spcBef>
                <a:spcPct val="50000"/>
              </a:spcBef>
              <a:buClr>
                <a:schemeClr val="bg1"/>
              </a:buClr>
              <a:buAutoNum type="arabicPeriod" startAt="3"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I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kdybych směl zde v slávě žít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a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jako slunce plál,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jen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milost tvou chci velebit,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ty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milostí jsi Král.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244408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brázek12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9144000" cy="6588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lnSpc>
                <a:spcPct val="50000"/>
              </a:lnSpc>
              <a:tabLst>
                <a:tab pos="261938" algn="l"/>
              </a:tabLst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Jak zřídlo vody živé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071546"/>
            <a:ext cx="8715404" cy="255454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>
              <a:spcBef>
                <a:spcPct val="5000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zřídlo vody živé, jež žízeň uhasí,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síla duši slabé, jež s hříchem zápasí,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jarní i letní čas písně rozjásán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– hle, takový je Pán Ježíš,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můj přítel a můj Pán.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brázek12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571480"/>
            <a:ext cx="8858250" cy="255454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>
              <a:spcBef>
                <a:spcPct val="5000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místo křiku ticho a mír po válčení,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radost ze setkání po smutku, loučení.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měsíc a slunce, když září v moře lán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– hle, takový je Pán Ježíš,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můj přítel a můj Pán.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říroda\krajina\IMG_11092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0" y="500042"/>
            <a:ext cx="91455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 BUDEM AKO STROM SADENÝ PRI VODE,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 MOJOU </a:t>
            </a: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OPOROU JE </a:t>
            </a: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MI ŽIVÝ PÁN.:/ </a:t>
            </a:r>
          </a:p>
        </p:txBody>
      </p:sp>
      <p:sp>
        <p:nvSpPr>
          <p:cNvPr id="8" name="TextovéPole 2"/>
          <p:cNvSpPr txBox="1">
            <a:spLocks noChangeArrowheads="1"/>
          </p:cNvSpPr>
          <p:nvPr/>
        </p:nvSpPr>
        <p:spPr bwMode="auto">
          <a:xfrm>
            <a:off x="0" y="1928802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NEBUDEM SA BÁŤ</a:t>
            </a: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HOC </a:t>
            </a: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AJ PRÍDE DÁŽĎ</a:t>
            </a:r>
          </a:p>
        </p:txBody>
      </p:sp>
      <p:sp>
        <p:nvSpPr>
          <p:cNvPr id="9" name="TextovéPole 2"/>
          <p:cNvSpPr txBox="1">
            <a:spLocks noChangeArrowheads="1"/>
          </p:cNvSpPr>
          <p:nvPr/>
        </p:nvSpPr>
        <p:spPr bwMode="auto">
          <a:xfrm>
            <a:off x="0" y="2851848"/>
            <a:ext cx="91455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 BUDEM AKO STROM SADENÝ PRI VODE,</a:t>
            </a:r>
          </a:p>
          <a:p>
            <a:pPr algn="ct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 MOJOU </a:t>
            </a: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OPOROU JE </a:t>
            </a:r>
            <a:r>
              <a:rPr lang="sk-SK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MI ŽIVÝ PÁN.:/ </a:t>
            </a:r>
          </a:p>
        </p:txBody>
      </p:sp>
      <p:sp>
        <p:nvSpPr>
          <p:cNvPr id="13" name="Tlačítko akce: Začátek 12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720080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brázek12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282" y="500042"/>
            <a:ext cx="8929718" cy="30469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>
              <a:spcBef>
                <a:spcPct val="50000"/>
              </a:spcBef>
              <a:buClr>
                <a:schemeClr val="bg1"/>
              </a:buClr>
              <a:buNone/>
              <a:tabLst>
                <a:tab pos="261938" algn="l"/>
              </a:tabLst>
              <a:defRPr/>
            </a:pP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spánek v utrpení, jež dá zapomenout,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volnost po otroctví,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jak klíč od hříchu pout.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 něm poutník již vidí svůj domov dokořán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– hle, takový je Pán Ježíš, </a:t>
            </a:r>
            <a:b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můj přítel a můj Pán.</a:t>
            </a: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527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Jdeme dál 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764704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Všechno je v pohybu, všechno se mění,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nic není jako dřív.  Co bylo včera,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dnes už není, čas nezastavíš.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Žiješ, když máš cíl, nebudeš tu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dýl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ten kdo víru má, smysl cesty zná. 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3645024"/>
            <a:ext cx="8496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A tak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Jdem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dál, směřujeme k nebesům,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jdem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dál, tvé slovo nám stačí.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Jdem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dál, v průvodu vítězů,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jdem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dál, břemena netlačí nás.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203820" cy="68879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6" y="404664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Je hodně toho, co můžeš získat,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čím život naplnit. Co bylo včera,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dnes už není, čas nezastavíš.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Žiješ když máš cíl, nebudeš tu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dýl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ten kdo víru má, smysl cesty zná. 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3356992"/>
            <a:ext cx="8496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/: A tak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Jdem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dál, směřujeme k nebesům,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jdem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dál, tvé slovo nám stačí.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Jdem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dál, v průvodu vítězů,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 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jdem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dál, břemena netlačí nás. :/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Jan Libotovský\Dokumenty\Obrázky\Banka\pozadí\chval 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796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Jdu k Tobě, Pane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28670"/>
            <a:ext cx="8839200" cy="397031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None/>
              <a:tabLst>
                <a:tab pos="1255713" algn="l"/>
              </a:tabLst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Ty jsi Pán a Bůh, k Tobě přichází můj duch.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Změň prosím srdce mé, máš tu moc, Jsi Král.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Můj drahý táto já Tvou milost poznávám a vím,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Tvá láska postačí, aby změnila nás.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.: 	Můj Pane, drž mě pevně láskou svou.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Můj Pane sílu mi dáváš.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A já čekám, že jako orel vzlétnu výš,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jen v moci lásky tvé, jak orel vzlétnu výš,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Duchem tvým dám se vést.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Jan Libotovský\Dokumenty\Obrázky\Banka\pozadí\chval 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428604"/>
            <a:ext cx="8839200" cy="440120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None/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Otče můj chci být tím, kdo Tebe zná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a mít Tvé lásky plný stůl, pro druhé tu být.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Chci konat vůli tvou, tak žít na každý den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s vírou, že Ty mě proměníš, to je naděje má.</a:t>
            </a:r>
          </a:p>
          <a:p>
            <a:pPr marL="0" inden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None/>
              <a:defRPr/>
            </a:pPr>
            <a:endParaRPr lang="cs-CZ" sz="2800" b="1" dirty="0" smtClean="0">
              <a:ln>
                <a:solidFill>
                  <a:schemeClr val="bg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0" inden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None/>
              <a:tabLst>
                <a:tab pos="1255713" algn="l"/>
              </a:tabLst>
              <a:defRPr/>
            </a:pPr>
            <a:r>
              <a:rPr lang="cs-CZ" sz="28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.: 	Můj Pane, drž mě pevně láskou svou.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Můj Pane sílu mi dáváš.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A já čekám, že jako orel vzlétnu výš,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jen v moci lásky tvé, jak orel vzlétnu výš,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Duchem tvým dám se vést.</a:t>
            </a: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n Libotovský\Dokumenty\Obrázky\Banka\pozadí\hradb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0" y="857232"/>
            <a:ext cx="928687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tabLst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R)	/: Jen ty, Pane můj, jen ty’s můj štít,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má sláva, ty mou hlavu pozvedáš. :/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1)	/: Mnoho je těch, kteří kolem volají:	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V Bohu žádnou pomoc nenajdeš. :/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2)	/: Volal jsem k Pánu svému v úzkosti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a on prosbu moji vyslyšel. :/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0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JEN TY PANE MŮJ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ozadí\hradb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0" y="500042"/>
            <a:ext cx="9144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tabLst>
                <a:tab pos="720725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R)	/: Jen ty, Pane můj, jen ty’s můj štít,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má sláva, ty mou hlavu pozvedáš. :/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3)	/: Ty mi dáváš spánek, novou sílu,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v novém dni mne znovu pozvedáš. :/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4)	/: Nebudu se bát ani tisíců těch,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kdo mne pronásledují. :/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tabLst>
                <a:tab pos="720725" algn="l"/>
              </a:tabLst>
              <a:defRPr/>
            </a:pPr>
            <a:endParaRPr lang="cs-CZ" sz="3000" b="1" dirty="0" smtClean="0">
              <a:ln>
                <a:solidFill>
                  <a:schemeClr val="bg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n Libotovský\Dokumenty\Obrázky\Banka\pozadí\prosb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9144000" cy="7064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Jen v Tebe důvěru mám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42844" y="1285860"/>
            <a:ext cx="900115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	Uprostřed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zkoušek a všech nesnází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jen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 tebe důvěru mám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Když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skoro vůbec nic mi nevychází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jen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 tebe důvěru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mám.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	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./: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Ó, Hospodine,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		jen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 tebe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		důvěru </a:t>
            </a: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mám 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:/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Jan Libotovský\Dokumenty\Obrázky\Banka\pozadí\prosb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Když mračna stahují se nad mou hlavou,   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jen v tebe důvěru mám.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Pak místo deště slzy z očí mi kanou, 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jen v tebe důvěru mám.</a:t>
            </a:r>
          </a:p>
          <a:p>
            <a:pPr indent="-342900">
              <a:spcBef>
                <a:spcPts val="1800"/>
              </a:spcBef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Když do mysli se vkrádá porážky stín,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jen v tebe důvěru mám.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	Zas k tobě přijdu s prostou vírou,že smím,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jen v tebe důvěru mám.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</a:p>
          <a:p>
            <a:pPr indent="-342900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			</a:t>
            </a:r>
            <a:r>
              <a:rPr lang="cs-CZ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./: Ó, Hospodine, 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				jen v tebe 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						důvěru mám :/</a:t>
            </a: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309320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brázek26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845"/>
            <a:ext cx="9144000" cy="6865845"/>
          </a:xfrm>
          <a:prstGeom prst="rect">
            <a:avLst/>
          </a:prstGeom>
          <a:noFill/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0" y="188913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JEŽIŠ ŽIJE V NÁS</a:t>
            </a:r>
          </a:p>
        </p:txBody>
      </p:sp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0" y="92867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VIEM, ON ZACHRÁNIL MA,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VIEM, ON OČISTIL MA,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VERÍM, JA VERÍM.</a:t>
            </a:r>
          </a:p>
        </p:txBody>
      </p:sp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0" y="2714620"/>
            <a:ext cx="896461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V NÁS PORAZIL STRACH,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ZLO V NÁS ZMENIL NA PRACH,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VERÍM, JA VERÍM.</a:t>
            </a:r>
          </a:p>
        </p:txBody>
      </p:sp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0" y="4572008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JEŽIŠ JE VÍŤAZ,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TAK POĎ A CHVÁLU MU VZDAJ!</a:t>
            </a:r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0" y="5857892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[:</a:t>
            </a: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JEŽIŠ ŽIJE V NÁS, ŽIJE V NÁS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:]</a:t>
            </a:r>
            <a:endParaRPr lang="sk-SK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back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8183" cy="690500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59632" y="18864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BŮH SLÍBIL SVÉ POŽEHNÁNÍ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00" y="1052736"/>
            <a:ext cx="69847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1. Bůh slíbil své požehnání,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na zemi dětem svým dát,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kdo se zde před Bohem sklání,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smí před ním též v nebi stát.</a:t>
            </a:r>
          </a:p>
          <a:p>
            <a:endParaRPr lang="cs-CZ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67544" y="3573016"/>
            <a:ext cx="8172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Náš Pane drahý,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jsi mocný vesmíru Král,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svým Duchem veď naše snahy,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bez Tebe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nemůžem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brázek26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845"/>
            <a:ext cx="9144000" cy="6865845"/>
          </a:xfrm>
          <a:prstGeom prst="rect">
            <a:avLst/>
          </a:prstGeom>
          <a:noFill/>
        </p:spPr>
      </p:pic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0" y="4572008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JEŽIŠ JE VÍŤAZ,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TAK POĎ A CHVÁLU MU VZDAJ!</a:t>
            </a:r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0" y="5857892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[:</a:t>
            </a: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JEŽIŠ ŽIJE V NÁS, ŽIJE V NÁS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:]</a:t>
            </a:r>
            <a:endParaRPr lang="sk-SK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9" name="TextovéPole 2"/>
          <p:cNvSpPr txBox="1">
            <a:spLocks noChangeArrowheads="1"/>
          </p:cNvSpPr>
          <p:nvPr/>
        </p:nvSpPr>
        <p:spPr bwMode="auto">
          <a:xfrm>
            <a:off x="0" y="500042"/>
            <a:ext cx="874871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VIEM, ON ZACHRÁNIL MA,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VIEM, ON OČISTIL MA,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VERÍM, JA VERÍM.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0" y="2428868"/>
            <a:ext cx="896461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ON V NÁS PORAZIL STRACH,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ZLO V NÁS ZMENIL NA PRACH,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VERÍM, JA VERÍM.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brázek26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845"/>
            <a:ext cx="9144000" cy="6865845"/>
          </a:xfrm>
          <a:prstGeom prst="rect">
            <a:avLst/>
          </a:prstGeom>
          <a:noFill/>
        </p:spPr>
      </p:pic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0" y="3214686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[:</a:t>
            </a: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JEŽIŠ ŽIJE V NÁS, 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ŽIJE V NÁS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:]</a:t>
            </a:r>
            <a:endParaRPr lang="sk-SK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0" y="857232"/>
            <a:ext cx="88582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DOS</a:t>
            </a: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Ť BOLO PÁDOV,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ZOBER ZBRAŇ A POĎ.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TAK ZAÚTOČME CHVÁLOU, 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POĎME SA RADOVAŤ.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729" y="-12819"/>
            <a:ext cx="9272187" cy="69007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Ježíši náš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836712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Ježíši náš, Ty nás znáš.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Věřím že Ty nás miluješ. :/</a:t>
            </a:r>
          </a:p>
          <a:p>
            <a:pPr marL="342900" indent="-342900"/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Ježíši náš, Ty nás znáš. 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Věřím že Ty nám odpouštíš.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3568" y="3284984"/>
            <a:ext cx="5330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Věřím že Ty nás miluješ :/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Věřím že Ty nám odpouštíš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3568" y="4653136"/>
            <a:ext cx="6130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Ukaž Ty nám pravdivou cestu,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Ať se zas k Tobě vrátíme. :/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730" y="-1"/>
            <a:ext cx="9272187" cy="69220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5576" y="476672"/>
            <a:ext cx="6611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/: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Tudžanes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mištes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leromen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dévlalé</a:t>
            </a:r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Hoj on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báro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bínos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kéren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:/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99592" y="1772816"/>
            <a:ext cx="6168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Tudžanes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mištes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leromen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dévlalé</a:t>
            </a:r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Čale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čave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koškeren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3356992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Báro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bínoson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kerén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čale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čaven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koškerén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Mangav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tůt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vaš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savóre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odmuk</a:t>
            </a:r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amenge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čóre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sam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Mangav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tůt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vaš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savóre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odmuk</a:t>
            </a:r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menge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čóre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sam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Jan Libotovský\Dokumenty\Obrázky\Banka\pozadí\chval 07b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58737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Pán milosti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42844" y="857232"/>
            <a:ext cx="900115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Bože můj já zklamal, ty víš jak mě to trápí.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Nikdy nikdo nevrátí co jednou vykoná.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 tak snadné někdy zalhat,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když pravda skrytá bývá,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vím, že láska tvá nás zvedá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 ní všechno překonám.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Bůh můj přítel dává mír svůj,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hřích můj smývá s láskou.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Bůh náš přítel dává mír svůj,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hřích můj smývá s láskou svou.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ozadí\chval 07b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14282" y="857232"/>
            <a:ext cx="892971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indent="-457200">
              <a:spcBef>
                <a:spcPct val="50000"/>
              </a:spcBef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 dlaních tvých je psáno jak trpěls kvůli nám,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sliby mé jsou dýmem jen co mizí v dálavách.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 srdci mém je prázdno vždy,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když před tebou se skrývám,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Odpusť mi mé hříchy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buď mým světlem v tmách.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Bůh můj přítel dává mír svůj,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hřích můj smývá s láskou.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Bůh náš přítel dává mír svůj,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hřích můj smývá s láskou svou.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Jan Libotovský\Dokumenty\Obrázky\Banka\pozadí\chval 07b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3813" y="-23813"/>
            <a:ext cx="9191626" cy="6881813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5720" y="1088064"/>
            <a:ext cx="885828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indent="-457200">
              <a:spcBef>
                <a:spcPct val="50000"/>
              </a:spcBef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Znám tě tak dlouho, ty se mnou jsi stále,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i když já tě zapřel, tys mojí cestou šel.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Jsi jak čistá řeka, co v parnu vláhu dává,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pro znavené a skleslé </a:t>
            </a: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vždys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vlídná slova měl.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Bůh můj přítel dává mír svůj,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hřích můj smývá s láskou.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Bůh náš přítel dává mír svůj, </a:t>
            </a:r>
            <a:b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hřích můj smývá s láskou svou.</a:t>
            </a:r>
          </a:p>
        </p:txBody>
      </p:sp>
      <p:sp>
        <p:nvSpPr>
          <p:cNvPr id="8" name="Tlačítko akce: Začátek 7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22945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Jsi vším co mám</a:t>
            </a:r>
            <a:endParaRPr lang="cs-CZ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90872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Lásko odvěká, toužím znát tě víc.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Teď smím u tvého trůnu stát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a s úctou chválu, dík ti vzdát.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552" y="2492896"/>
            <a:ext cx="8352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Ty jsi touha má, já ti blíž chci být.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Když svou mi dáváš lásku znát,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pak smím se v jejím žáru hřát.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Dej mi sílu tvou, sám buď Vůdcem mým. 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472514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Jsi vším co mám, jsi vším co mám a ztrácím.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Jsi vším co mám, pomoz mi tvým vždy být. 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Jan Libotovský\Dokumenty\Obrázky\Banka\pozadí\lidi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0" y="71414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Jsme jeden tým</a:t>
            </a:r>
          </a:p>
        </p:txBody>
      </p:sp>
      <p:sp>
        <p:nvSpPr>
          <p:cNvPr id="6" name="Obdélník 5"/>
          <p:cNvSpPr/>
          <p:nvPr/>
        </p:nvSpPr>
        <p:spPr>
          <a:xfrm>
            <a:off x="285720" y="857232"/>
            <a:ext cx="885828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1.	Vírou se </a:t>
            </a:r>
            <a:r>
              <a:rPr lang="cs-CZ" sz="28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vznesem</a:t>
            </a: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 výš, vírou k Tobě blíž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Otvíráš dveře do nebe, můžeme vejít.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Vírou Tě poznávám, vírou se rozdávám.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Otvírám se Tvému Duchu, můžeme jít.</a:t>
            </a:r>
          </a:p>
        </p:txBody>
      </p:sp>
      <p:sp>
        <p:nvSpPr>
          <p:cNvPr id="222209" name="Rectangle 1"/>
          <p:cNvSpPr>
            <a:spLocks noChangeArrowheads="1"/>
          </p:cNvSpPr>
          <p:nvPr/>
        </p:nvSpPr>
        <p:spPr bwMode="auto">
          <a:xfrm>
            <a:off x="357157" y="3071810"/>
            <a:ext cx="878684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REF. A tak projdeme svět, jsme jeden tým,	Vede nás ten, kdo je nám vším.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Ukázal směr, dává nám sílu,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28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jdem</a:t>
            </a: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 v Jeho barvách,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Za lásku, víru se bít.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Jan Libotovský\Dokumenty\Obrázky\Banka\pozadí\lidi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28596" y="571480"/>
            <a:ext cx="87154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2. 	Vírou </a:t>
            </a:r>
            <a:r>
              <a:rPr lang="cs-CZ" sz="28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žijem</a:t>
            </a: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 dál, vírou jsi z hrobu vstal.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Otvíráš vězení temnoty, svobodu dáváš.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Víra nám zůstává. Víra nám pomáhá.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Vrátíš, Ty se vrátíš, jak jsi slíbil, a tak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7157" y="3071810"/>
            <a:ext cx="878684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defRPr/>
            </a:pP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REF. A tak projdeme svět, jsme jeden tým,	Vede nás ten, kdo je nám vším.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Ukázal směr, dává nám sílu, 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28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jdem</a:t>
            </a: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 v Jeho barvách,</a:t>
            </a:r>
            <a:b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Za lásku, víru se bít.</a:t>
            </a:r>
          </a:p>
        </p:txBody>
      </p:sp>
      <p:sp>
        <p:nvSpPr>
          <p:cNvPr id="9" name="Tlačítko akce: Začátek 8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92" y="0"/>
            <a:ext cx="9161092" cy="68879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7584" y="836712"/>
            <a:ext cx="720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Bůh slíbil své požehnání,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všichni je můžeme vzít,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když s Bohem svým bez přestání,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životem toužíme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3140968"/>
            <a:ext cx="8172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Náš Pane drahý,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jsi mocný vesmíru Král,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svým Duchem veď naše snahy,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bez Tebe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nemůžem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Documents and Settings\Jan Libotovský\Dokumenty\Obrázky\Banka\pozadí\pozadi10.jpg"/>
          <p:cNvPicPr>
            <a:picLocks noChangeAspect="1" noChangeArrowheads="1"/>
          </p:cNvPicPr>
          <p:nvPr/>
        </p:nvPicPr>
        <p:blipFill>
          <a:blip r:embed="rId2" cstate="screen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Text Box 2"/>
          <p:cNvSpPr txBox="1">
            <a:spLocks noChangeArrowheads="1"/>
          </p:cNvSpPr>
          <p:nvPr/>
        </p:nvSpPr>
        <p:spPr bwMode="auto">
          <a:xfrm>
            <a:off x="0" y="142875"/>
            <a:ext cx="914399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K tobě půjdu</a:t>
            </a:r>
          </a:p>
        </p:txBody>
      </p:sp>
      <p:sp>
        <p:nvSpPr>
          <p:cNvPr id="221188" name="Rectangle 3"/>
          <p:cNvSpPr>
            <a:spLocks noChangeArrowheads="1"/>
          </p:cNvSpPr>
          <p:nvPr/>
        </p:nvSpPr>
        <p:spPr bwMode="auto">
          <a:xfrm>
            <a:off x="-304800" y="1295400"/>
            <a:ext cx="838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sz="1000">
              <a:latin typeface="Anastasia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1428736"/>
            <a:ext cx="9144000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Já Tě chválím (já Tě chválím).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Já Tě vzývám (já Tě vzývám).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Pro Tvou lásku (pro Tvou lásku).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Lásku a moc (lásku a moc).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 Tobě půjdu (k Tobě půjdu).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Život dám Ti (život dám Ti).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Pro Tvou lásku (pro Tvou lásku).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Kterou máš k nám (kterou máš k nám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).</a:t>
            </a: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C:\Documents and Settings\Jan Libotovský\Dokumenty\Obrázky\Banka\pozadí\pozadi10.jpg"/>
          <p:cNvPicPr>
            <a:picLocks noChangeAspect="1" noChangeArrowheads="1"/>
          </p:cNvPicPr>
          <p:nvPr/>
        </p:nvPicPr>
        <p:blipFill>
          <a:blip r:embed="rId2" cstate="screen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287579"/>
            <a:ext cx="9144000" cy="18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/:Tys tu dřív byl, zlobu dýchal,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pravdu bránil a všem ji říkal.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Sám jsi káru táhnul, strach Tě trápil,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můj hřích Tě stáhnul.:/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285992"/>
            <a:ext cx="9144000" cy="38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pánů Pán, Ty jsi králů Král,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mocný Bůh já Tě chválím dál.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úžasný, Ty jsi laskavý,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míru zdroj i proud dravý.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živý Bůh, nemáš počátek,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stvořil zem to byl jen začátek.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Alfa, Omega a start a cíl,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Tys můj vůdce i přítel, Tys mě posvětil.</a:t>
            </a:r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0" y="6286520"/>
            <a:ext cx="9144000" cy="36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z mrtvých vstal 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a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život dals pro nás.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Documents and Settings\Jan Libotovský\Dokumenty\Obrázky\Banka\pozadí\pozadi10.jpg"/>
          <p:cNvPicPr>
            <a:picLocks noChangeAspect="1" noChangeArrowheads="1"/>
          </p:cNvPicPr>
          <p:nvPr/>
        </p:nvPicPr>
        <p:blipFill>
          <a:blip r:embed="rId2" cstate="screen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8" name="Rectangle 3"/>
          <p:cNvSpPr>
            <a:spLocks noChangeArrowheads="1"/>
          </p:cNvSpPr>
          <p:nvPr/>
        </p:nvSpPr>
        <p:spPr bwMode="auto">
          <a:xfrm>
            <a:off x="-304800" y="1295400"/>
            <a:ext cx="838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sz="1000">
              <a:latin typeface="Anastasia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1357298"/>
            <a:ext cx="9144000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Já Tě chválím (já Tě chválím).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Já Tě vzývám (já Tě vzývám).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Pro Tvou lásku (pro Tvou lásku).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Lásku a moc (lásku a moc).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 Tobě půjdu (k Tobě půjdu).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Život dám Ti (život dám Ti).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Pro Tvou lásku (pro Tvou lásku).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Kterou máš k nám (kterou máš k nám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).</a:t>
            </a:r>
            <a:endParaRPr lang="cs-CZ" sz="3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C:\Documents and Settings\Jan Libotovský\Dokumenty\Obrázky\Banka\pozadí\pozadi10.jpg"/>
          <p:cNvPicPr>
            <a:picLocks noChangeAspect="1" noChangeArrowheads="1"/>
          </p:cNvPicPr>
          <p:nvPr/>
        </p:nvPicPr>
        <p:blipFill>
          <a:blip r:embed="rId2" cstate="screen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287579"/>
            <a:ext cx="9144000" cy="18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/:Tys tu dřív byl, zlobu dýchal,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pravdu bránil a všem ji říkal.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Sám jsi káru táhnul, strach Tě trápil,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můj hřích Tě stáhnul.:/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285992"/>
            <a:ext cx="9144000" cy="38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pánů Pán, Ty jsi králů Král,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mocný Bůh já Tě chválím dál.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úžasný, Ty jsi laskavý,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míru zdroj i proud dravý.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živý Bůh, nemáš počátek,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stvořil zem to byl jen začátek.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Alfa, Omega a start a cíl, </a:t>
            </a:r>
          </a:p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Tys můj vůdce i přítel, Tys mě posvětil.</a:t>
            </a:r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0" y="6286520"/>
            <a:ext cx="9144000" cy="36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ctr">
              <a:lnSpc>
                <a:spcPct val="50000"/>
              </a:lnSpc>
              <a:spcBef>
                <a:spcPct val="50000"/>
              </a:spcBef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z mrtvých vstal 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a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život dals pro nás.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358214" y="214290"/>
            <a:ext cx="571504" cy="428628"/>
          </a:xfrm>
          <a:prstGeom prst="actionButtonBeginning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/>
          <a:srcRect r="1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1" y="142852"/>
            <a:ext cx="914399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 TVOJMU KRÍŽU</a:t>
            </a:r>
          </a:p>
        </p:txBody>
      </p:sp>
      <p:sp>
        <p:nvSpPr>
          <p:cNvPr id="6" name="Obdélník 3"/>
          <p:cNvSpPr>
            <a:spLocks noChangeArrowheads="1"/>
          </p:cNvSpPr>
          <p:nvPr/>
        </p:nvSpPr>
        <p:spPr bwMode="auto">
          <a:xfrm>
            <a:off x="0" y="985849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ČO DAŤ TI MÔŽEM ZA TO, ČO MÁM?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VIEM, NEMÁM NÁROK, 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MÔJ ŽIVOT MÁŠ PRÁVOM.</a:t>
            </a:r>
          </a:p>
        </p:txBody>
      </p:sp>
      <p:sp>
        <p:nvSpPr>
          <p:cNvPr id="7" name="Obdélník 2"/>
          <p:cNvSpPr>
            <a:spLocks noChangeArrowheads="1"/>
          </p:cNvSpPr>
          <p:nvPr/>
        </p:nvSpPr>
        <p:spPr bwMode="auto">
          <a:xfrm>
            <a:off x="0" y="2857496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BARÁNOK SVÄTÝ,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BOL SI BEZ VÍN.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KU MNE SI SA ZNÍŽIL,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 Z LÁSKY ZACHRÁNIL :/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/>
          <a:srcRect r="1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0" y="142852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 TVOJMU KRÍŽU PRICHÁDZAM,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 VEĽKEJ VĎAKY KLANIAM SA,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TVOJA KRV MA OČISTÍ.</a:t>
            </a:r>
          </a:p>
        </p:txBody>
      </p:sp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0" y="1857364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SMRŤ SI NAVŽDY PORAZIL,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SVOJE DLANE OTVORIL,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MOJE MENO DO NICH VRYL.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0" y="3529802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UŽ VIAC NEMÁM STRACH, 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ŠTÍT VIERY MÁM.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NECH SKÚŠKA PRÍDE,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VŽDY NADO MNOU BDIEŠ.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/>
          <a:srcRect r="1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6"/>
          <p:cNvSpPr txBox="1">
            <a:spLocks noChangeArrowheads="1"/>
          </p:cNvSpPr>
          <p:nvPr/>
        </p:nvSpPr>
        <p:spPr bwMode="auto">
          <a:xfrm>
            <a:off x="0" y="142852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 TVOJMU KRÍŽU PRICHÁDZAM,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 VEĽKEJ VĎAKY KLANIAM SA,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TVOJA KRV MA OČISTÍ.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0" y="1857364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SMRŤ SI NAVŽDY PORAZIL,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SVOJE DLANE OTVORIL,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MOJE MENO DO NICH VRYL.</a:t>
            </a:r>
          </a:p>
        </p:txBody>
      </p:sp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0" y="3643314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ZÁVOJ PADÁ, CESTA VOĽNÁ,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PREDO MNOU SA OTVÁRA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RÁNO SVITÁ, JA NÁDEJ MÁM,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SI VŠETKO DOKONAL.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/>
          <a:srcRect r="1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ovéPole 5"/>
          <p:cNvSpPr txBox="1">
            <a:spLocks noChangeArrowheads="1"/>
          </p:cNvSpPr>
          <p:nvPr/>
        </p:nvSpPr>
        <p:spPr bwMode="auto">
          <a:xfrm>
            <a:off x="0" y="71414"/>
            <a:ext cx="91440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KEĎ PRÍDE ZÁVER, SVET SA SKONČÍ,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MILOSŤ MA NÁJDE, </a:t>
            </a:r>
            <a:b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DOMOV UŽ PÔJDEM,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MÔJ PÁN S TEBOU PÔJDEM.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endParaRPr lang="sk-SK" sz="3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0" y="235743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 TVOJMU KRÍŽU PRICHÁDZAM,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 VEĽKEJ VĎAKY KLANIAM SA,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TVOJA KRV MA OČISTÍ.</a:t>
            </a:r>
          </a:p>
        </p:txBody>
      </p:sp>
      <p:sp>
        <p:nvSpPr>
          <p:cNvPr id="10" name="TextovéPole 6"/>
          <p:cNvSpPr txBox="1">
            <a:spLocks noChangeArrowheads="1"/>
          </p:cNvSpPr>
          <p:nvPr/>
        </p:nvSpPr>
        <p:spPr bwMode="auto">
          <a:xfrm>
            <a:off x="0" y="4124461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0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SMRŤ SI NAVŽDY PORAZIL, 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SVOJE DLANE OTVORIL,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MOJE MENO DO NICH VRYL.</a:t>
            </a: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/>
          <a:srcRect l="303" b="368"/>
          <a:stretch>
            <a:fillRect/>
          </a:stretch>
        </p:blipFill>
        <p:spPr bwMode="auto">
          <a:xfrm>
            <a:off x="1" y="0"/>
            <a:ext cx="9144000" cy="686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ovéPole 3"/>
          <p:cNvSpPr txBox="1">
            <a:spLocks noChangeArrowheads="1"/>
          </p:cNvSpPr>
          <p:nvPr/>
        </p:nvSpPr>
        <p:spPr bwMode="auto">
          <a:xfrm>
            <a:off x="0" y="1214422"/>
            <a:ext cx="91440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396000" bIns="45720" rtlCol="0" anchor="ctr">
            <a:spAutoFit/>
          </a:bodyPr>
          <a:lstStyle/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JEŽIŠ, PÁN, ŽIVOT SVOJ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 OBEŤ SI DAL,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NESIEŠ NÁŠ KRÍŽ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 LÁSKOU A RÁD.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ČASTO KRÁT ŤA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ZRÁDZAM, TRÁPIM.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ZABÚDAM NA KRÍŽ,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TVOJ ZÁZRAČNÝ DAR.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ZOMREL SI TAM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KVÔLI NÁM.</a:t>
            </a:r>
          </a:p>
        </p:txBody>
      </p:sp>
      <p:sp>
        <p:nvSpPr>
          <p:cNvPr id="4" name="TextovéPole 4"/>
          <p:cNvSpPr txBox="1">
            <a:spLocks noChangeArrowheads="1"/>
          </p:cNvSpPr>
          <p:nvPr/>
        </p:nvSpPr>
        <p:spPr bwMode="auto">
          <a:xfrm>
            <a:off x="0" y="142852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KVÔLI NÁM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 l="303" b="368"/>
          <a:stretch>
            <a:fillRect/>
          </a:stretch>
        </p:blipFill>
        <p:spPr bwMode="auto">
          <a:xfrm>
            <a:off x="1" y="0"/>
            <a:ext cx="9144000" cy="686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0" y="500042"/>
            <a:ext cx="91440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396000" bIns="45720" rtlCol="0" anchor="ctr">
            <a:spAutoFit/>
          </a:bodyPr>
          <a:lstStyle/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DO DNEŠNÝCH DNÍ 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SI KRÍŽOM NOVÚ NÁDEJ DAL,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HRIECHY Z PLIEC NÁM SŇAL, 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CHVÁLIM ŤA PÁN.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LEN TY SÁM SI S NAMI STÁLE,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KAŽDÝ DEŇ, 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MÁŠ NÁS TAK RÁD, 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Ó, MÔJ PÁN. 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ŽIVOT SI DAL </a:t>
            </a:r>
            <a:b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KVÔLI NÁM.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220912" cy="69135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7584" y="764704"/>
            <a:ext cx="75608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3. Bůh slíbil své požehnání,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dává je vždy v pravý čas.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Pro Ducha toužebné lkání,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potěší Pán lid svůj zas.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 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3284984"/>
            <a:ext cx="8172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Náš Pane drahý,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jsi mocný vesmíru Král,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svým Duchem veď naše snahy,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bez Tebe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nemůžem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/>
          <a:srcRect l="303" b="368"/>
          <a:stretch>
            <a:fillRect/>
          </a:stretch>
        </p:blipFill>
        <p:spPr bwMode="auto">
          <a:xfrm>
            <a:off x="1" y="0"/>
            <a:ext cx="9144000" cy="686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0" y="500042"/>
            <a:ext cx="9144000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396000" bIns="45720" rtlCol="0" anchor="ctr">
            <a:spAutoFit/>
          </a:bodyPr>
          <a:lstStyle/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LEN KVÔLI NÁM SI TRPEL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BOLESŤ, RANY A ŽIAĽ.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VÄČŠÍ DÔKAZ LÁSKY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VIAC NEPOZNÁM.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KVÔLI NÁM TO ZNÁŠAL,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KVÔLI NÁM ŠIEL NA SMRŤ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NÁŠ PÁN.</a:t>
            </a:r>
          </a:p>
        </p:txBody>
      </p:sp>
      <p:sp>
        <p:nvSpPr>
          <p:cNvPr id="8" name="TextovéPole 2"/>
          <p:cNvSpPr txBox="1">
            <a:spLocks noChangeArrowheads="1"/>
          </p:cNvSpPr>
          <p:nvPr/>
        </p:nvSpPr>
        <p:spPr bwMode="auto">
          <a:xfrm>
            <a:off x="0" y="4572008"/>
            <a:ext cx="91440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396000" bIns="45720" rtlCol="0" anchor="ctr">
            <a:spAutoFit/>
          </a:bodyPr>
          <a:lstStyle/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/:VĎAKA ZA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TVOJ KRÍŽ:/ 3X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MÔJ PÁN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 l="303" b="368"/>
          <a:stretch>
            <a:fillRect/>
          </a:stretch>
        </p:blipFill>
        <p:spPr bwMode="auto">
          <a:xfrm>
            <a:off x="1" y="0"/>
            <a:ext cx="9144000" cy="686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0" y="500042"/>
            <a:ext cx="9144000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396000" bIns="45720" rtlCol="0" anchor="ctr">
            <a:spAutoFit/>
          </a:bodyPr>
          <a:lstStyle/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LEN KVÔLI NÁM SI TRPEL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BOLESŤ, RANY A ŽIAĽ.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JA VÄČŠÍ DÔKAZ LÁSKY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VIAC NEPOZNÁM.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KVÔLI NÁM TO ZNÁŠAL,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KVÔLI NÁM ŠIEL NA SMRŤ </a:t>
            </a:r>
          </a:p>
          <a:p>
            <a:pPr algn="r"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sk-SK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NÁŠ PÁN.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back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92" y="0"/>
            <a:ext cx="9195275" cy="688791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L-cha </a:t>
            </a:r>
            <a:r>
              <a:rPr lang="cs-CZ" sz="3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dódí</a:t>
            </a:r>
            <a:endParaRPr lang="cs-CZ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908720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	 L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chá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dódí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liqrát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kalá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	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liqrát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kalá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pnej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mkablá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3528" y="2204864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REF: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šalom,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memora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memora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5536" y="3501008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	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Šmor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vzakor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bigdúr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	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bigdúr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hišmí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anu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elham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juchad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       	ham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juchad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  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23528" y="5229200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REF: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šalom,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memora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memora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8846" cy="69050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568" y="1196752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3.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Adonaj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ušmó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ušmó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echad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lšem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ul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ti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feretv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lit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hi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v lit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hi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3501008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REF: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šalom,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šabat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šalom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memora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memora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9144000" cy="58737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Loď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71546"/>
            <a:ext cx="8675687" cy="474899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ct val="50000"/>
              </a:spcBef>
              <a:spcAft>
                <a:spcPct val="40000"/>
              </a:spcAft>
              <a:buFontTx/>
              <a:buNone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1. Vítr prach zvedá, slunce zmizelo. Kapky deště hrají píseň svou.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 moři v dáli pluje malá loď,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na zádi spíš.</a:t>
            </a:r>
          </a:p>
          <a:p>
            <a:pPr>
              <a:spcBef>
                <a:spcPct val="50000"/>
              </a:spcBef>
              <a:buFontTx/>
              <a:buNone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2. Přichází bouře, síla nestačí.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Posádka křičí a má strach. 	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Moře se vzdouvá, blesky šlehají,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na zádi spíš.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428604"/>
            <a:ext cx="8675687" cy="27098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R: Kde je, kde je, kde je víra tvá? Vždyť víš se mnou, se 	mnou ty nemusíš se bát. Prosím věř mi, věř mi, Bůh nás v 	rukou má, v jeho Duchu a síle vítězství nám dá.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785794"/>
            <a:ext cx="8675687" cy="50629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3. Život náš je jako malá loď 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 síla nám někdy nestačí. 	</a:t>
            </a:r>
            <a:b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Můžem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klidní být a </a:t>
            </a:r>
            <a:r>
              <a:rPr lang="cs-CZ" sz="3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můžem</a:t>
            </a: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plout, když ty na zádi spíš.</a:t>
            </a:r>
          </a:p>
          <a:p>
            <a:pPr>
              <a:spcBef>
                <a:spcPct val="50000"/>
              </a:spcBef>
              <a:buFontTx/>
              <a:buNone/>
              <a:tabLst>
                <a:tab pos="261938" algn="l"/>
              </a:tabLst>
              <a:defRPr/>
            </a:pPr>
            <a:r>
              <a:rPr lang="cs-CZ" sz="3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R: Kde je, kde je, kde je víra tvá? Vždyť víš se mnou, se 	mnou ty nemusíš se bát. Prosím věř mi, věř mi, Bůh nás v 	rukou má, v jeho Duchu a síle vítězství nám dá.</a:t>
            </a: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212366" cy="68879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Má nás rád</a:t>
            </a:r>
            <a:endParaRPr lang="cs-CZ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9024" y="1412776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Někdo má tě rád.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Je to Bůh sám, On má nás rád.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3356992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Někdo má tě rád,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Kristus má tě rád, někdo má tě rád.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Je to Bůh sám, On má nás rád. 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0"/>
            <a:ext cx="920382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7544" y="620688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1. Dřív mě znal, než já jej vnímal,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byl to on, kdo hřích můj vzal.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Tu a tam si mých snů všímal,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Já dnes vím, tys při  mně stál.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3068960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K nám na Zem se v slávě vrátíš,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Pro tvůj lid v tak šťastný den.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Sílu máš, jsi Bůh, smrt zvrátíš,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Ty jsi král na trůnu svém.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Obdélník 4"/>
            <p:cNvSpPr/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pic>
          <p:nvPicPr>
            <p:cNvPr id="6" name="Picture 2" descr="C:\Documents and Settings\Jan Libotovský\Dokumenty\Obrázky\Banka\Biblické\02-Křesťanská grafika\modlitba,chvály\Hands-upraised_Praise.jpg"/>
            <p:cNvPicPr>
              <a:picLocks noChangeAspect="1" noChangeArrowheads="1"/>
            </p:cNvPicPr>
            <p:nvPr/>
          </p:nvPicPr>
          <p:blipFill>
            <a:blip r:embed="rId2" cstate="screen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4643438" y="3314697"/>
              <a:ext cx="3543303" cy="3543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74771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90488" algn="l"/>
              </a:tabLst>
              <a:defRPr/>
            </a:pPr>
            <a:r>
              <a:rPr lang="cs-CZ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ME DEVLES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764024"/>
            <a:ext cx="8643966" cy="6093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/: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dévles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paťav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som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čoró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a tu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sal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barvalo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a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napaťas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:/</a:t>
            </a: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endParaRPr lang="cs-CZ" sz="3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míro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jilo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týro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láčo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láv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bý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týro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našti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dživavá</a:t>
            </a:r>
            <a:endParaRPr lang="cs-CZ" sz="3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čoro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keravá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tút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kamáv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ígen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báres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kamáv</a:t>
            </a:r>
            <a:endParaRPr lang="cs-CZ" sz="3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míro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jilo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týro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láčo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láv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bý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týro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našti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dživavá</a:t>
            </a:r>
            <a:endParaRPr lang="cs-CZ" sz="3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čoro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so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keravá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tút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kamáv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endParaRPr lang="cs-CZ" sz="30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261938" algn="l"/>
              </a:tabLst>
              <a:defRPr/>
            </a:pP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Závěr </a:t>
            </a:r>
            <a:b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tut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kamav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</a:t>
            </a:r>
            <a:b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me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tut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kamav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, </a:t>
            </a:r>
            <a:b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devla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tut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</a:t>
            </a:r>
            <a:r>
              <a:rPr lang="cs-CZ" sz="30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kamav</a:t>
            </a:r>
            <a:r>
              <a:rPr lang="cs-CZ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</a:t>
            </a:r>
          </a:p>
        </p:txBody>
      </p:sp>
      <p:sp>
        <p:nvSpPr>
          <p:cNvPr id="8" name="Tlačítko akce: Začátek 7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1275" y="0"/>
            <a:ext cx="9229458" cy="69135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9592" y="692696"/>
            <a:ext cx="75608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4. Bůh nám dává své požehnání,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můžem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je vzít s důvěrou.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On slyší upřímná přání,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posílí nás mocí svou.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3140968"/>
            <a:ext cx="8172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Náš Pane drahý,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jsi mocný vesmíru Král,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svým Duchem veď naše snahy,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bez Tebe </a:t>
            </a:r>
            <a:r>
              <a:rPr lang="cs-CZ" sz="3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nemůžem</a:t>
            </a: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dál.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720080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ozadí\ruce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5334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90488" algn="l"/>
              </a:tabLst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Mou spásou je Pán Ježíš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57158" y="939961"/>
            <a:ext cx="878684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Mou spásou je Pán Ježíš, zpívám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a vím, že je zachránce můj.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On z lásky se k nám z nebe sklonil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a na kříži dal život svůj.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 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: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Můj Pán, můj Pán mne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vykoupil krví svou sám.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To hlásám a v písni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své zpívám,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že Pán Ježíš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spasil mne sám.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ozadí\ruce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28596" y="285728"/>
            <a:ext cx="871540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Mou láskou je Pán Ježíš, zpívám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a stále ho mám v srdci svém.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O Pánu chci též druhým mluvit,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vždyť On je vším v životě mém.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 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: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Můj Pán, můj Pán mne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vykoupil krví svou sám.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To hlásám a v písni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své zpívám,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že Pán Ježíš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spasil mne sám.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Jan Libotovský\Dokumenty\Obrázky\Banka\pozadí\ruce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6305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71500" y="357166"/>
            <a:ext cx="85725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 		Mým Králem je Pán Ježíš, zpívám,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On dává mi rady, jak žít.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Svým slovem nám laskavě říká,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		že touží nás v nebesích mít.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endParaRPr lang="cs-CZ" sz="3000" b="1" dirty="0" smtClean="0">
              <a:ln>
                <a:solidFill>
                  <a:schemeClr val="bg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err="1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: 	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Můj Pán, můj Pán mne </a:t>
            </a:r>
            <a:b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vykoupil krví svou sám.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To hlásám a v písni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své zpívám,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že Pán Ježíš </a:t>
            </a:r>
          </a:p>
          <a:p>
            <a:pPr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30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</a:rPr>
              <a:t>spasil mne sám.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6" y="0"/>
            <a:ext cx="9186728" cy="68879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Můj Bůh žije</a:t>
            </a:r>
            <a:endParaRPr lang="cs-CZ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052736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Můj Bůh žije, vím, a z výše své k nám 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 se sklání jako předobrý Pán.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 Já být chtěl bych s ním, kde dlí On sám,</a:t>
            </a:r>
          </a:p>
          <a:p>
            <a:pPr marL="342900" indent="-342900"/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 s ním vstoupit do nebes bran. 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9512" y="321297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2. Můj Bůh o mně ví, On bídu mou zná,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však z lásky ke mně hříchy mé sňal.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Když lkám, odpoví a sílu dá,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pak žít s ním mohu zas dál.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2" y="-1"/>
            <a:ext cx="9153209" cy="686227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1340768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3.  Můj Pán v slově svém slib královský dal,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že vrátí brzy v slávě se k nám.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Já vím, přijde den, kdy slávy Král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svou vládu převezme sám.</a:t>
            </a:r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lačítko akce: Začátek 3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n Libotovský\Dokumenty\Obrázky\Banka\pozadí\kriz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-14288"/>
            <a:ext cx="9153525" cy="6879418"/>
          </a:xfrm>
          <a:prstGeom prst="rect">
            <a:avLst/>
          </a:prstGeom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857232"/>
            <a:ext cx="9144000" cy="984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tabLst>
                <a:tab pos="268288" algn="l"/>
              </a:tabLst>
            </a:pP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Otče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můj, dnešní den do Tvých rukou vkládám jen,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Duchem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svatým veď mne sám, zde očekávám.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Pane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Ty máš moc mi dát, abych zůstal pevně stát,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milost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Tvá buď silou mou sobě žádám.</a:t>
            </a:r>
          </a:p>
          <a:p>
            <a:endParaRPr lang="cs-CZ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>
              <a:tabLst>
                <a:tab pos="268288" algn="l"/>
              </a:tabLst>
            </a:pP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REF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 	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Můj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Pán je se mnou, odpustil můj hřích,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můj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Pán je se mnou dal mi své spasení,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můj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Pán je se mnou dobře zná starosti mé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a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má moc mne zachovat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	pro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království své.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endParaRPr lang="cs-CZ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endParaRPr lang="cs-CZ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7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90488" algn="l"/>
              </a:tabLst>
              <a:defRPr/>
            </a:pPr>
            <a:r>
              <a:rPr lang="cs-CZ" sz="36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MŮJ PÁN JE SE MNOU</a:t>
            </a: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754" y="0"/>
            <a:ext cx="916175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Můj veliký</a:t>
            </a:r>
            <a:endParaRPr lang="cs-CZ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Můj veliký Bože, chválu zpívám svou,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že přicházíš i k nám s požehnáním.</a:t>
            </a:r>
          </a:p>
          <a:p>
            <a:endParaRPr lang="cs-CZ" sz="3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Ty nečekáš, až se zbavím slabostí, 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ale sám můžeš můj změnit cíl.</a:t>
            </a:r>
          </a:p>
          <a:p>
            <a:endParaRPr lang="cs-CZ" sz="3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Tvá, Bože, moc v očích mých je nesmírná,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když můžeš k službě použít i mne.</a:t>
            </a:r>
          </a:p>
          <a:p>
            <a:endParaRPr lang="cs-CZ" sz="3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Tvá, Bože, moc v očích mých je nesmírná,</a:t>
            </a:r>
          </a:p>
          <a:p>
            <a:r>
              <a:rPr lang="cs-CZ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když můžeš k službě použít i mne.</a:t>
            </a:r>
          </a:p>
          <a:p>
            <a:endParaRPr lang="cs-CZ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00392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Documents and Settings\Jan Libotovský\Dokumenty\Obrázky\Banka\Biblické\Ježíš\Jesus-christ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</p:spPr>
      </p:pic>
      <p:sp>
        <p:nvSpPr>
          <p:cNvPr id="172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8001024" cy="440120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60000" bIns="45720" rtlCol="0" anchor="ctr">
            <a:spAutoFit/>
          </a:bodyPr>
          <a:lstStyle/>
          <a:p>
            <a:pPr algn="r"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Nade vší mocí, nad proudem řek.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 modrým nebem, co nemá počátek.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 vší slávou, co může člověk mít,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Ten, kdo hrad je můj i štít.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 každý poklad, nad každý sen.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 všechny krále, 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sám jsi vyvýšen.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Byl‘s jak růže, co člověk zahodí.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Bůh, já ten co uhodí.</a:t>
            </a:r>
          </a:p>
        </p:txBody>
      </p:sp>
      <p:sp>
        <p:nvSpPr>
          <p:cNvPr id="172036" name="Rectangle 3"/>
          <p:cNvSpPr>
            <a:spLocks noChangeArrowheads="1"/>
          </p:cNvSpPr>
          <p:nvPr/>
        </p:nvSpPr>
        <p:spPr bwMode="auto">
          <a:xfrm>
            <a:off x="1" y="714356"/>
            <a:ext cx="914399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Nade vše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Documents and Settings\Jan Libotovský\Dokumenty\Obrázky\Banka\Biblické\Ježíš\Jesus-christ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5938" y="2343151"/>
            <a:ext cx="7110412" cy="3943370"/>
          </a:xfrm>
        </p:spPr>
        <p:txBody>
          <a:bodyPr>
            <a:normAutofit/>
          </a:bodyPr>
          <a:lstStyle/>
          <a:p>
            <a:pPr algn="r">
              <a:buFontTx/>
              <a:buNone/>
            </a:pPr>
            <a: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Nám jsi dal lásku svou a kříž.</a:t>
            </a:r>
          </a:p>
          <a:p>
            <a:pPr algn="r">
              <a:buFontTx/>
              <a:buNone/>
            </a:pPr>
            <a: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Žít jsi měl, byl jsi na obtíž.</a:t>
            </a:r>
          </a:p>
          <a:p>
            <a:pPr algn="r">
              <a:buFontTx/>
              <a:buNone/>
            </a:pPr>
            <a: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Pro můj hřích </a:t>
            </a:r>
            <a:b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smrt jsi podstoupil.</a:t>
            </a:r>
          </a:p>
          <a:p>
            <a:pPr algn="r">
              <a:buFontTx/>
              <a:buNone/>
            </a:pPr>
            <a: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Vím to kvůli mně, </a:t>
            </a:r>
            <a:b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bych směl žít.</a:t>
            </a:r>
          </a:p>
          <a:p>
            <a:pPr algn="r">
              <a:buFontTx/>
              <a:buNone/>
            </a:pPr>
            <a:r>
              <a:rPr lang="cs-CZ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můj štít.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Documents and Settings\Jan Libotovský\Dokumenty\Obrázky\Banka\Biblické\Ježíš\Jesus-christ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7224" y="1571612"/>
            <a:ext cx="8286776" cy="440120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60000" bIns="45720" rtlCol="0" anchor="ctr">
            <a:spAutoFit/>
          </a:bodyPr>
          <a:lstStyle/>
          <a:p>
            <a:pPr algn="r">
              <a:spcBef>
                <a:spcPct val="50000"/>
              </a:spcBef>
              <a:buNone/>
              <a:tabLst>
                <a:tab pos="261938" algn="l"/>
              </a:tabLst>
              <a:defRPr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Nade vší mocí, nad proudem řek.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Nad modrým nebem, co nemá počátek.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 vší slávou, co může člověk mít,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Ten, kdo hrad je můj i štít.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 každý poklad, nad každý sen.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Nad všechny krále,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 Ty sám jsi vyvýšen.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Byl‘s jak růže, co člověk zahodí.</a:t>
            </a:r>
            <a:b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Bůh, já ten co uhodí.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esk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571480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1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/ 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Jsou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chvíle krátký, když radost máš</a:t>
            </a:r>
          </a:p>
          <a:p>
            <a:pPr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zdají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se být delší ty když bolest prožíváš.</a:t>
            </a:r>
          </a:p>
          <a:p>
            <a:pPr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Možná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dneska právě není ti hej,</a:t>
            </a:r>
          </a:p>
          <a:p>
            <a:pPr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tak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zastav se jen na chvíli </a:t>
            </a:r>
            <a:endParaRPr lang="cs-CZ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628650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a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písně poslouchej.</a:t>
            </a:r>
          </a:p>
          <a:p>
            <a:pPr>
              <a:buClr>
                <a:schemeClr val="bg1"/>
              </a:buClr>
              <a:tabLst>
                <a:tab pos="628650" algn="l"/>
                <a:tab pos="1255713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 </a:t>
            </a: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REF/</a:t>
            </a:r>
            <a:b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Zpíváme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o tom, že i cesta klikatá, </a:t>
            </a:r>
            <a:endParaRPr lang="cs-CZ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628650" algn="l"/>
                <a:tab pos="12557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mnohdy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sněhem zavátá má cíl.</a:t>
            </a:r>
          </a:p>
          <a:p>
            <a:pPr>
              <a:buClr>
                <a:schemeClr val="bg1"/>
              </a:buClr>
              <a:tabLst>
                <a:tab pos="628650" algn="l"/>
                <a:tab pos="12557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A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každá cesta končí a tam kde byl stín, </a:t>
            </a:r>
            <a:endParaRPr lang="cs-CZ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>
              <a:buClr>
                <a:schemeClr val="bg1"/>
              </a:buClr>
              <a:tabLst>
                <a:tab pos="628650" algn="l"/>
                <a:tab pos="1255713" algn="l"/>
              </a:tabLst>
              <a:defRPr/>
            </a:pPr>
            <a:r>
              <a:rPr lang="cs-CZ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slunce </a:t>
            </a: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bude vím, já vím.</a:t>
            </a:r>
          </a:p>
          <a:p>
            <a:pPr>
              <a:buClr>
                <a:schemeClr val="bg1"/>
              </a:buClr>
              <a:tabLst>
                <a:tab pos="261938" algn="l"/>
              </a:tabLst>
              <a:defRPr/>
            </a:pPr>
            <a:r>
              <a:rPr lang="cs-CZ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 </a:t>
            </a:r>
          </a:p>
        </p:txBody>
      </p:sp>
      <p:sp>
        <p:nvSpPr>
          <p:cNvPr id="4" name="Obdélník 3"/>
          <p:cNvSpPr/>
          <p:nvPr/>
        </p:nvSpPr>
        <p:spPr>
          <a:xfrm>
            <a:off x="1" y="0"/>
            <a:ext cx="914399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algn="ctr">
              <a:spcBef>
                <a:spcPct val="0"/>
              </a:spcBef>
              <a:tabLst>
                <a:tab pos="261938" algn="l"/>
              </a:tabLst>
              <a:defRPr/>
            </a:pPr>
            <a:r>
              <a:rPr lang="cs-CZ" sz="3600" b="1" dirty="0" err="1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CESTA MÁ CÍL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Documents and Settings\Jan Libotovský\Dokumenty\Obrázky\Banka\Biblické\Ježíš\Jesus-christ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71604" y="214290"/>
            <a:ext cx="7396164" cy="5586413"/>
          </a:xfrm>
        </p:spPr>
        <p:txBody>
          <a:bodyPr>
            <a:noAutofit/>
          </a:bodyPr>
          <a:lstStyle/>
          <a:p>
            <a:pPr algn="r">
              <a:lnSpc>
                <a:spcPct val="110000"/>
              </a:lnSpc>
              <a:buFontTx/>
              <a:buNone/>
            </a:pP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Nám jsi dal lásku svou a kříž.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Žít jsi měl, byl jsi na obtíž.</a:t>
            </a:r>
            <a:b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Pro můj hřích smrt jsi podstoupil.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Vím to kvůli mně, bych směl žít.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můj štít.</a:t>
            </a:r>
            <a:b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endParaRPr lang="cs-CZ" sz="31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  <a:p>
            <a:pPr algn="r">
              <a:lnSpc>
                <a:spcPct val="110000"/>
              </a:lnSpc>
              <a:buFontTx/>
              <a:buNone/>
            </a:pP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Pro můj hřích smrt jsi podstoupil.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Vím to kvůli mně, </a:t>
            </a:r>
            <a:b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bych směl žít.</a:t>
            </a:r>
          </a:p>
          <a:p>
            <a:pPr algn="r">
              <a:lnSpc>
                <a:spcPct val="110000"/>
              </a:lnSpc>
              <a:buFontTx/>
              <a:buNone/>
            </a:pPr>
            <a:r>
              <a:rPr lang="cs-CZ" sz="31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můj štít.</a:t>
            </a:r>
          </a:p>
        </p:txBody>
      </p:sp>
      <p:sp>
        <p:nvSpPr>
          <p:cNvPr id="5" name="Tlačítko akce: Začátek 4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9003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5"/>
          <p:cNvSpPr>
            <a:spLocks noChangeArrowheads="1"/>
          </p:cNvSpPr>
          <p:nvPr/>
        </p:nvSpPr>
        <p:spPr bwMode="auto">
          <a:xfrm>
            <a:off x="0" y="0"/>
            <a:ext cx="7286644" cy="7000900"/>
          </a:xfrm>
          <a:prstGeom prst="rect">
            <a:avLst/>
          </a:prstGeom>
          <a:gradFill rotWithShape="1">
            <a:gsLst>
              <a:gs pos="0">
                <a:schemeClr val="tx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323586" name="Text Box 2"/>
          <p:cNvSpPr txBox="1">
            <a:spLocks noChangeArrowheads="1"/>
          </p:cNvSpPr>
          <p:nvPr/>
        </p:nvSpPr>
        <p:spPr bwMode="auto">
          <a:xfrm>
            <a:off x="0" y="1000108"/>
            <a:ext cx="650082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>
            <a:spAutoFit/>
          </a:bodyPr>
          <a:lstStyle/>
          <a:p>
            <a:pPr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jsi plný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soucitu, milosrdenství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se svou korouhví lásky nade mnou.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já toužím tě jednou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spatřit 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tváří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 tvář,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pak navždycky zůstat tvou,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Pane, ty jsi tak nádherný.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290"/>
            <a:ext cx="6072198" cy="777875"/>
          </a:xfrm>
          <a:effec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NÁDHERNÝ PÁN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4071942"/>
            <a:ext cx="678657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>
            <a:spAutoFit/>
          </a:bodyPr>
          <a:lstStyle/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REF.  Nádherný,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nádherný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Pán. </a:t>
            </a:r>
          </a:p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Nádherný, se srdcem nejčistším.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Patří ti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sláva a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království, </a:t>
            </a:r>
          </a:p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Pane, ty jsi tak nádherný.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Jezus2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5"/>
          <p:cNvSpPr>
            <a:spLocks noChangeArrowheads="1"/>
          </p:cNvSpPr>
          <p:nvPr/>
        </p:nvSpPr>
        <p:spPr bwMode="auto">
          <a:xfrm>
            <a:off x="0" y="0"/>
            <a:ext cx="7572396" cy="7000900"/>
          </a:xfrm>
          <a:prstGeom prst="rect">
            <a:avLst/>
          </a:prstGeom>
          <a:gradFill rotWithShape="1">
            <a:gsLst>
              <a:gs pos="0">
                <a:schemeClr val="tx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90765"/>
            <a:ext cx="6715140" cy="332398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>
            <a:spAutoFit/>
          </a:bodyPr>
          <a:lstStyle/>
          <a:p>
            <a:pPr marL="0" lvl="1" indent="0" eaLnBrk="0" hangingPunct="0">
              <a:spcBef>
                <a:spcPct val="0"/>
              </a:spcBef>
              <a:buFontTx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2. Záříš jak východ slunce, 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spravedlivý,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všechna sláva jen tobě patří.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ty jsi můj Stvořitel, 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 ty jsi můj Pán,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já se skláním před tvou tváří,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Pane, ty jsi tak nádherný.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4071942"/>
            <a:ext cx="678657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>
            <a:spAutoFit/>
          </a:bodyPr>
          <a:lstStyle/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REF.  Nádherný,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nádherný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Pán. </a:t>
            </a:r>
          </a:p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Nádherný, se srdcem nejčistším.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Patří ti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sláva a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království, </a:t>
            </a:r>
          </a:p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Pane, ty jsi tak nádherný.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Jezus2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0" y="0"/>
            <a:ext cx="7286644" cy="7000900"/>
          </a:xfrm>
          <a:prstGeom prst="rect">
            <a:avLst/>
          </a:prstGeom>
          <a:gradFill rotWithShape="1">
            <a:gsLst>
              <a:gs pos="0">
                <a:schemeClr val="tx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2984"/>
            <a:ext cx="6643702" cy="240065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indent="0" eaLnBrk="0" hangingPunct="0">
              <a:spcBef>
                <a:spcPct val="0"/>
              </a:spcBef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3. Budeme tě uctívat, 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dokonalý,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tvoje jméno je nejsvětější.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My vzdáme ti slávu, za to, co činíš,</a:t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[: Pane, ty jsi tak nádherný. :]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4071942"/>
            <a:ext cx="678657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0">
            <a:spAutoFit/>
          </a:bodyPr>
          <a:lstStyle/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REF.  Nádherný,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nádherný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jsi Pán. </a:t>
            </a:r>
          </a:p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Nádherný, se srdcem nejčistším.</a:t>
            </a:r>
            <a:b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Patří ti </a:t>
            </a:r>
            <a:r>
              <a:rPr lang="cs-CZ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sláva a </a:t>
            </a: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království, </a:t>
            </a:r>
          </a:p>
          <a:p>
            <a:pPr marL="0" lvl="1" eaLnBrk="0" hangingPunct="0">
              <a:defRPr/>
            </a:pPr>
            <a:r>
              <a:rPr lang="cs-CZ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Pane, ty jsi tak nádherný.</a:t>
            </a:r>
          </a:p>
        </p:txBody>
      </p:sp>
      <p:sp>
        <p:nvSpPr>
          <p:cNvPr id="7" name="Tlačítko akce: Začátek 6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Jan Libotovský\Dokumenty\Obrázky\Banka\pozadí\voda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14"/>
            <a:ext cx="9144000" cy="57626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Náš Pán a Bůh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0" y="642918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96000" bIns="45720" rtlCol="0">
            <a:spAutoFit/>
          </a:bodyPr>
          <a:lstStyle/>
          <a:p>
            <a:pPr indent="-457200" algn="r">
              <a:spcBef>
                <a:spcPct val="50000"/>
              </a:spcBef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1. 	Náš Pán a Bůh, je Hospodin zástupů :/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Jeho je Zem i vesmír, patří mu vše co dýchá :/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endParaRPr lang="cs-CZ" sz="28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2.	Náš Pán a Bůh, je Hospodin zástupů :/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Skloň se před ním s úctou, </a:t>
            </a:r>
            <a:r>
              <a:rPr lang="cs-CZ" sz="28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/>
            </a:r>
            <a:br>
              <a:rPr lang="cs-CZ" sz="28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</a:br>
            <a:r>
              <a:rPr lang="cs-CZ" sz="28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vždyť </a:t>
            </a: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jsme jen prach a hlína :/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endParaRPr lang="cs-CZ" sz="28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457200" algn="r">
              <a:buClr>
                <a:schemeClr val="tx1"/>
              </a:buClr>
              <a:buFontTx/>
              <a:buAutoNum type="arabicPeriod" startAt="3"/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Náš Pán a Bůh, je Hospodin zástupů :/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	Všechno ti odpouští, když se mu s láskou vyznáš :/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endParaRPr lang="cs-CZ" sz="28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REF</a:t>
            </a:r>
            <a:r>
              <a:rPr lang="cs-CZ" sz="28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.: Ty </a:t>
            </a: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jsi všechno ve všem -  Alfa, Omega.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Konec i počátek.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oheň i vzduch – Alfa, Omega,</a:t>
            </a:r>
          </a:p>
          <a:p>
            <a:pPr indent="-457200" algn="r">
              <a:buClr>
                <a:schemeClr val="accent1"/>
              </a:buClr>
              <a:tabLst>
                <a:tab pos="442913" algn="l"/>
              </a:tabLst>
              <a:defRPr/>
            </a:pPr>
            <a:r>
              <a:rPr lang="cs-CZ" sz="28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Ty jsi člověk i Bůh – </a:t>
            </a:r>
            <a:r>
              <a:rPr lang="cs-CZ" sz="28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</a:rPr>
              <a:t>3x</a:t>
            </a:r>
            <a:endParaRPr lang="cs-CZ" sz="28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539552" y="6093296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0" y="142852"/>
            <a:ext cx="9144000" cy="64633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+mj-cs"/>
              </a:rPr>
              <a:t>NEPOHNEM SA</a:t>
            </a:r>
            <a:endParaRPr lang="cs-CZ" sz="3600" b="1" dirty="0" smtClean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0" y="92867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TÚŽIM PRÍSŤ</a:t>
            </a: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, V </a:t>
            </a: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TEBE SA SKRYŤ,</a:t>
            </a:r>
            <a:b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 BEZPEČÍ, </a:t>
            </a: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POD </a:t>
            </a: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KRÍDLAMI CHCEM ŽIŤ.</a:t>
            </a:r>
            <a:endParaRPr lang="cs-CZ" sz="30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07167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AJ KEĎ ŽIVLY ZÚRIA, ZLO NESPÍ,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 TEBOU POLETÍM NAD BÚRKU DNÍ.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OTČE TY ODVRÁTIŠ PRÍVAL VĹN.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NEPOHNEM SA, </a:t>
            </a: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VEĎ </a:t>
            </a: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MÁM TVOJ SĽUB.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421481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marR="0" lvl="1" indent="-342900" eaLnBrk="0" fontAlgn="auto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OTVÁRAŠ PRE</a:t>
            </a:r>
            <a:b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MŇA PRÍSTAV;</a:t>
            </a:r>
          </a:p>
          <a:p>
            <a:pPr marL="0" marR="0" lvl="1" indent="-342900" eaLnBrk="0" fontAlgn="auto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KDE JE TÍŠ, </a:t>
            </a:r>
            <a:b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</a:b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LOĎ MOJU UKOTVÍŠ.</a:t>
            </a:r>
            <a:endParaRPr lang="sk-SK" sz="30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8572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AJ KEĎ ŽIVLY ZÚRIA, ZLO NESPÍ,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 TEBOU POLETÍM NAD BÚRKU DNÍ.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OTČE TY ODVRÁTIŠ PRÍVAL VĹN.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NEPOHNEM SA, </a:t>
            </a: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VEĎ </a:t>
            </a: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MÁM TVOJ SĽUB.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2500306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0" tIns="45720" rIns="91440" bIns="45720" rtlCol="0">
            <a:spAutoFit/>
          </a:bodyPr>
          <a:lstStyle/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KEĎ SA TRASIE ZEM, </a:t>
            </a: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 </a:t>
            </a: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MORIACH TO VRIE,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TY MA PRENESIEŠ CEZ SÚŽENIE.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VIAC NEŽ OHEŇ </a:t>
            </a: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SVIETI </a:t>
            </a: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MI TVOJ STĹP.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NEPOHNEM SA, </a:t>
            </a:r>
          </a:p>
          <a:p>
            <a:pPr marL="0" lvl="1" eaLnBrk="0" hangingPunct="0">
              <a:spcBef>
                <a:spcPct val="0"/>
              </a:spcBef>
              <a:defRPr/>
            </a:pPr>
            <a:r>
              <a:rPr lang="sk-SK" sz="30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VEĎ MÁM TVOJ SĽUB</a:t>
            </a:r>
            <a:r>
              <a:rPr lang="sk-SK" sz="3000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sk-SK" sz="30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lačítko akce: Začátek 5">
            <a:hlinkClick r:id="" action="ppaction://hlinkshowjump?jump=firstslide" highlightClick="1"/>
          </p:cNvPr>
          <p:cNvSpPr/>
          <p:nvPr/>
        </p:nvSpPr>
        <p:spPr>
          <a:xfrm>
            <a:off x="8172400" y="6165304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637" y="-34183"/>
            <a:ext cx="9203820" cy="69050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6"/>
                </a:solidFill>
                <a:latin typeface="Tahoma" pitchFamily="34" charset="0"/>
                <a:cs typeface="Tahoma" pitchFamily="34" charset="0"/>
              </a:rPr>
              <a:t>Nepochopím</a:t>
            </a:r>
            <a:endParaRPr lang="cs-CZ" sz="3600" b="1" dirty="0">
              <a:solidFill>
                <a:schemeClr val="accent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1700808"/>
            <a:ext cx="8748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Tvůj Syn s křížem teď stoupá,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má v očích   strach.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 Dav řve,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lůze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se rouhá: 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Kde je Bůh, kdo má z něho strach.</a:t>
            </a:r>
          </a:p>
          <a:p>
            <a:pPr marL="342900" indent="-342900"/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Tak moc, </a:t>
            </a:r>
            <a:r>
              <a:rPr lang="cs-CZ" sz="2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moc</a:t>
            </a:r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málo lásky je, láska je dar.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Nevinný svůj kalich vypije, 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bude s ním jen přátel pár,</a:t>
            </a:r>
          </a:p>
          <a:p>
            <a:pPr marL="342900" indent="-342900"/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bude s ním jen přátel pár. 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92" y="-25637"/>
            <a:ext cx="9186729" cy="688363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1124744"/>
            <a:ext cx="87849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REF:  Nikdo neznal tvé touhy skrytá přání,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nikdo neví, jak byl jsi sám.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Nikdo neměl ani píď slitování,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důtky a krev, to kvůli nám.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Nepochopím, že jsi šel, že jsi to nevzdal,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nepochopím jak máš nás rád.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Nepochopím, že jsi sám sebe vydal,</a:t>
            </a:r>
          </a:p>
          <a:p>
            <a:r>
              <a:rPr lang="cs-CZ" sz="2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nepochopím co musel jsi dát.</a:t>
            </a:r>
            <a:endParaRPr lang="cs-CZ" sz="2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ck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92" y="-42729"/>
            <a:ext cx="9220913" cy="693918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528" y="1556792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Holý vrch a zástup se dívá, tří kříže jsou tam.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 poledne náhle se stmívá, kolem krouží hejna vran.</a:t>
            </a:r>
          </a:p>
          <a:p>
            <a:endParaRPr lang="cs-CZ" sz="28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Výsměch, lži, někdo lituje, o tvůj hrají šat.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Oheň vzplál a ďábel se raduje, 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tři dny budeš v hrobě spát,</a:t>
            </a:r>
          </a:p>
          <a:p>
            <a:r>
              <a:rPr lang="cs-CZ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tři dny budeš v hrobě spát. </a:t>
            </a:r>
            <a:endParaRPr lang="cs-CZ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5233</TotalTime>
  <Words>5394</Words>
  <Application>Microsoft Office PowerPoint</Application>
  <PresentationFormat>Předvádění na obrazovce (4:3)</PresentationFormat>
  <Paragraphs>1367</Paragraphs>
  <Slides>174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174</vt:i4>
      </vt:variant>
    </vt:vector>
  </HeadingPairs>
  <TitlesOfParts>
    <vt:vector size="175" baseType="lpstr">
      <vt:lpstr>Motiv sady Office</vt:lpstr>
      <vt:lpstr>Prezentace aplikace PowerPoint</vt:lpstr>
      <vt:lpstr>APOŠTOLSKÁ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Dokonáno jest</vt:lpstr>
      <vt:lpstr>Prezentace aplikace PowerPoint</vt:lpstr>
      <vt:lpstr>Haleluja, sláva, čest</vt:lpstr>
      <vt:lpstr>Prezentace aplikace PowerPoint</vt:lpstr>
      <vt:lpstr>HALELUJA</vt:lpstr>
      <vt:lpstr>Prezentace aplikace PowerPoint</vt:lpstr>
      <vt:lpstr>Haleluja</vt:lpstr>
      <vt:lpstr>Prezentace aplikace PowerPoint</vt:lpstr>
      <vt:lpstr>Prezentace aplikace PowerPoint</vt:lpstr>
      <vt:lpstr>Prezentace aplikace PowerPoint</vt:lpstr>
      <vt:lpstr>Prezentace aplikace PowerPoint</vt:lpstr>
      <vt:lpstr>Chceme Ti říct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Immanuel</vt:lpstr>
      <vt:lpstr>Prezentace aplikace PowerPoint</vt:lpstr>
      <vt:lpstr>Prezentace aplikace PowerPoint</vt:lpstr>
      <vt:lpstr>Prezentace aplikace PowerPoint</vt:lpstr>
      <vt:lpstr>Jak vzácná milost</vt:lpstr>
      <vt:lpstr>Prezentace aplikace PowerPoint</vt:lpstr>
      <vt:lpstr>Jak zřídlo vody živé</vt:lpstr>
      <vt:lpstr>Prezentace aplikace PowerPoint</vt:lpstr>
      <vt:lpstr>Prezentace aplikace PowerPoint</vt:lpstr>
      <vt:lpstr>Prezentace aplikace PowerPoint</vt:lpstr>
      <vt:lpstr>Prezentace aplikace PowerPoint</vt:lpstr>
      <vt:lpstr>Jdu k Tobě, Pane</vt:lpstr>
      <vt:lpstr>Prezentace aplikace PowerPoint</vt:lpstr>
      <vt:lpstr> JEN TY PANE MŮJ</vt:lpstr>
      <vt:lpstr>Prezentace aplikace PowerPoint</vt:lpstr>
      <vt:lpstr>Jen v Tebe důvěru mám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Jsi Pán milosti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Loď</vt:lpstr>
      <vt:lpstr>Prezentace aplikace PowerPoint</vt:lpstr>
      <vt:lpstr>Prezentace aplikace PowerPoint</vt:lpstr>
      <vt:lpstr>Prezentace aplikace PowerPoint</vt:lpstr>
      <vt:lpstr>Prezentace aplikace PowerPoint</vt:lpstr>
      <vt:lpstr> ME DEVLES</vt:lpstr>
      <vt:lpstr>Mou spásou je Pán Ježíš</vt:lpstr>
      <vt:lpstr>Prezentace aplikace PowerPoint</vt:lpstr>
      <vt:lpstr>Prezentace aplikace PowerPoint</vt:lpstr>
      <vt:lpstr>Prezentace aplikace PowerPoint</vt:lpstr>
      <vt:lpstr>Prezentace aplikace PowerPoint</vt:lpstr>
      <vt:lpstr>MŮJ PÁN JE SE MNOU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NÁDHERNÝ PÁN</vt:lpstr>
      <vt:lpstr>Prezentace aplikace PowerPoint</vt:lpstr>
      <vt:lpstr>Prezentace aplikace PowerPoint</vt:lpstr>
      <vt:lpstr>Náš Pán a Bůh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On přijde</vt:lpstr>
      <vt:lpstr>Prezentace aplikace PowerPoint</vt:lpstr>
      <vt:lpstr>Prezentace aplikace PowerPoint</vt:lpstr>
      <vt:lpstr>PANE MŮJ</vt:lpstr>
      <vt:lpstr>Prezentace aplikace PowerPoint</vt:lpstr>
      <vt:lpstr>Pojď dál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PŮJDEŠ-LI POUŠTÍ</vt:lpstr>
      <vt:lpstr>Rájem</vt:lpstr>
      <vt:lpstr>Prezentace aplikace PowerPoint</vt:lpstr>
      <vt:lpstr>Prezentace aplikace PowerPoint</vt:lpstr>
      <vt:lpstr>Prezentace aplikace PowerPoint</vt:lpstr>
      <vt:lpstr>Prezentace aplikace PowerPoint</vt:lpstr>
      <vt:lpstr>Stará slova</vt:lpstr>
      <vt:lpstr>Prezentace aplikace PowerPoint</vt:lpstr>
      <vt:lpstr>Š-MA JISRÁEL     Dt 6,4</vt:lpstr>
      <vt:lpstr>Prezentace aplikace PowerPoint</vt:lpstr>
      <vt:lpstr>Prezentace aplikace PowerPoint</vt:lpstr>
      <vt:lpstr>Tam k výšinám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To se nestane</vt:lpstr>
      <vt:lpstr>Prezentace aplikace PowerPoint</vt:lpstr>
      <vt:lpstr>Tobě patří chvála</vt:lpstr>
      <vt:lpstr>/: TEBE PATRÍ CHVÁLA, ČESŤ A SLÁVA,  MY ZDVÍHAME SVOJE DLANE,  MY VOLÁME: TY SI PÁN :/</vt:lpstr>
      <vt:lpstr>Prezentace aplikace PowerPoint</vt:lpstr>
      <vt:lpstr>/: TEBE PATRÍ CHVÁLA, ČESŤ A SLÁVA,  MY ZDVÍHAME SVOJE DLANE,  MY VOLÁME: TY SI PÁN :/</vt:lpstr>
      <vt:lpstr>Prezentace aplikace PowerPoint</vt:lpstr>
      <vt:lpstr>    Toužím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Vstaň a zavolej</vt:lpstr>
      <vt:lpstr>Prezentace aplikace PowerPoint</vt:lpstr>
      <vt:lpstr>Všechno co dýchá</vt:lpstr>
      <vt:lpstr>Vzývám a slavím Tvé jméno</vt:lpstr>
      <vt:lpstr>ZA TO, ŽE</vt:lpstr>
      <vt:lpstr>Prezentace aplikace PowerPoint</vt:lpstr>
      <vt:lpstr>Prezentace aplikace PowerPoint</vt:lpstr>
      <vt:lpstr>Prezentace aplikace PowerPoint</vt:lpstr>
      <vt:lpstr>Zakřič</vt:lpstr>
      <vt:lpstr>Prezentace aplikace PowerPoint</vt:lpstr>
      <vt:lpstr>Prezentace aplikace PowerPoint</vt:lpstr>
      <vt:lpstr>Zpívej haleluja 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ŽALM 117</vt:lpstr>
      <vt:lpstr>Žít ke Tvé slávě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Tomáš Libotovský</dc:creator>
  <cp:lastModifiedBy>HONZA</cp:lastModifiedBy>
  <cp:revision>135</cp:revision>
  <dcterms:created xsi:type="dcterms:W3CDTF">2010-06-08T08:36:57Z</dcterms:created>
  <dcterms:modified xsi:type="dcterms:W3CDTF">2012-02-05T11:33:31Z</dcterms:modified>
</cp:coreProperties>
</file>